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78" r:id="rId11"/>
    <p:sldId id="274" r:id="rId12"/>
    <p:sldId id="282" r:id="rId13"/>
    <p:sldId id="283" r:id="rId14"/>
    <p:sldId id="267" r:id="rId15"/>
    <p:sldId id="268" r:id="rId16"/>
    <p:sldId id="269" r:id="rId17"/>
    <p:sldId id="270" r:id="rId18"/>
    <p:sldId id="271" r:id="rId19"/>
    <p:sldId id="272" r:id="rId20"/>
    <p:sldId id="287" r:id="rId21"/>
    <p:sldId id="273" r:id="rId22"/>
    <p:sldId id="266" r:id="rId23"/>
    <p:sldId id="264" r:id="rId24"/>
    <p:sldId id="265" r:id="rId25"/>
    <p:sldId id="277" r:id="rId26"/>
    <p:sldId id="276" r:id="rId27"/>
    <p:sldId id="279" r:id="rId28"/>
    <p:sldId id="285" r:id="rId29"/>
    <p:sldId id="284" r:id="rId30"/>
    <p:sldId id="286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6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nq\60m8kz0s1z1237r_lft2ssq40000gn\T\com.microsoft.Outlook\Outlook%20Temp\ECFD%20Reserve%20Fund%20Balances%202013%20-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nq\60m8kz0s1z1237r_lft2ssq40000gn\T\com.microsoft.Outlook\Outlook%20Temp\ECFD%20Reserve%20Fund%20Balances%202013%20-%202024%5b17%5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Capital Reserve Fund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Sheet1!$B$2:$M$2</c:f>
              <c:numCache>
                <c:formatCode>#,##0.00</c:formatCode>
                <c:ptCount val="12"/>
                <c:pt idx="0">
                  <c:v>66182.11</c:v>
                </c:pt>
                <c:pt idx="1">
                  <c:v>56238.720000000001</c:v>
                </c:pt>
                <c:pt idx="2">
                  <c:v>259673.82</c:v>
                </c:pt>
                <c:pt idx="3">
                  <c:v>309941.17</c:v>
                </c:pt>
                <c:pt idx="4">
                  <c:v>341307.98</c:v>
                </c:pt>
                <c:pt idx="5">
                  <c:v>367884.52</c:v>
                </c:pt>
                <c:pt idx="6">
                  <c:v>381363.96</c:v>
                </c:pt>
                <c:pt idx="7">
                  <c:v>408587.76</c:v>
                </c:pt>
                <c:pt idx="8">
                  <c:v>489053.86</c:v>
                </c:pt>
                <c:pt idx="9">
                  <c:v>502128.34</c:v>
                </c:pt>
                <c:pt idx="10">
                  <c:v>515542.12</c:v>
                </c:pt>
                <c:pt idx="11">
                  <c:v>517282.35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6D-0348-A7B2-F8EA4C7B7CF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Equipment Reserve Fund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Sheet1!$B$3:$M$3</c:f>
              <c:numCache>
                <c:formatCode>#,##0.00</c:formatCode>
                <c:ptCount val="12"/>
                <c:pt idx="0">
                  <c:v>76304.320000000007</c:v>
                </c:pt>
                <c:pt idx="1">
                  <c:v>76322.03</c:v>
                </c:pt>
                <c:pt idx="2">
                  <c:v>78891.69</c:v>
                </c:pt>
                <c:pt idx="3">
                  <c:v>78964.13</c:v>
                </c:pt>
                <c:pt idx="4">
                  <c:v>77048.399999999994</c:v>
                </c:pt>
                <c:pt idx="5">
                  <c:v>25600.49</c:v>
                </c:pt>
                <c:pt idx="6">
                  <c:v>109415.54</c:v>
                </c:pt>
                <c:pt idx="7">
                  <c:v>220362.43</c:v>
                </c:pt>
                <c:pt idx="8">
                  <c:v>367174.16</c:v>
                </c:pt>
                <c:pt idx="9">
                  <c:v>572147.02</c:v>
                </c:pt>
                <c:pt idx="10">
                  <c:v>742696.24</c:v>
                </c:pt>
                <c:pt idx="11">
                  <c:v>745203.22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6D-0348-A7B2-F8EA4C7B7CF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Repair Reserve Fund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Sheet1!$B$4:$M$4</c:f>
              <c:numCache>
                <c:formatCode>#,##0.00</c:formatCode>
                <c:ptCount val="12"/>
                <c:pt idx="0">
                  <c:v>31905.49</c:v>
                </c:pt>
                <c:pt idx="1">
                  <c:v>31911.279999999999</c:v>
                </c:pt>
                <c:pt idx="2">
                  <c:v>36942.949999999997</c:v>
                </c:pt>
                <c:pt idx="3">
                  <c:v>41979.76</c:v>
                </c:pt>
                <c:pt idx="4">
                  <c:v>28872.04</c:v>
                </c:pt>
                <c:pt idx="5">
                  <c:v>35480.67</c:v>
                </c:pt>
                <c:pt idx="6">
                  <c:v>42526.52</c:v>
                </c:pt>
                <c:pt idx="7">
                  <c:v>42599.34</c:v>
                </c:pt>
                <c:pt idx="8">
                  <c:v>42622.52</c:v>
                </c:pt>
                <c:pt idx="9">
                  <c:v>42650.32</c:v>
                </c:pt>
                <c:pt idx="10">
                  <c:v>42711.360000000001</c:v>
                </c:pt>
                <c:pt idx="11">
                  <c:v>42768.97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6D-0348-A7B2-F8EA4C7B7CF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Budget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Sheet1!$B$5:$M$5</c:f>
              <c:numCache>
                <c:formatCode>#,##0.00</c:formatCode>
                <c:ptCount val="12"/>
                <c:pt idx="0">
                  <c:v>513500</c:v>
                </c:pt>
                <c:pt idx="1">
                  <c:v>513500</c:v>
                </c:pt>
                <c:pt idx="2">
                  <c:v>524500</c:v>
                </c:pt>
                <c:pt idx="3">
                  <c:v>525911</c:v>
                </c:pt>
                <c:pt idx="4">
                  <c:v>531782</c:v>
                </c:pt>
                <c:pt idx="5">
                  <c:v>541566</c:v>
                </c:pt>
                <c:pt idx="6">
                  <c:v>548775</c:v>
                </c:pt>
                <c:pt idx="7">
                  <c:v>548035</c:v>
                </c:pt>
                <c:pt idx="8">
                  <c:v>539975</c:v>
                </c:pt>
                <c:pt idx="9">
                  <c:v>539872</c:v>
                </c:pt>
                <c:pt idx="10">
                  <c:v>539485</c:v>
                </c:pt>
                <c:pt idx="11">
                  <c:v>539150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E6D-0348-A7B2-F8EA4C7B7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0109039"/>
        <c:axId val="557165903"/>
      </c:lineChart>
      <c:catAx>
        <c:axId val="121010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165903"/>
        <c:crosses val="autoZero"/>
        <c:auto val="1"/>
        <c:lblAlgn val="ctr"/>
        <c:lblOffset val="100"/>
        <c:noMultiLvlLbl val="0"/>
      </c:catAx>
      <c:valAx>
        <c:axId val="55716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010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LOSAP Funding Ratio and Investment Return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Sheet1!$A$30</c:f>
              <c:strCache>
                <c:ptCount val="1"/>
                <c:pt idx="0">
                  <c:v>Target Funding Ratio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Sheet1!$B$30:$M$30</c:f>
              <c:numCache>
                <c:formatCode>0%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49-AC4A-BE36-FD4053A3111D}"/>
            </c:ext>
          </c:extLst>
        </c:ser>
        <c:ser>
          <c:idx val="1"/>
          <c:order val="1"/>
          <c:tx>
            <c:strRef>
              <c:f>Sheet1!$A$31</c:f>
              <c:strCache>
                <c:ptCount val="1"/>
                <c:pt idx="0">
                  <c:v>Funding Ratio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Sheet1!$B$31:$M$31</c:f>
              <c:numCache>
                <c:formatCode>0%</c:formatCode>
                <c:ptCount val="12"/>
                <c:pt idx="0">
                  <c:v>0.61</c:v>
                </c:pt>
                <c:pt idx="1">
                  <c:v>0.61</c:v>
                </c:pt>
                <c:pt idx="2">
                  <c:v>0.67</c:v>
                </c:pt>
                <c:pt idx="3">
                  <c:v>0.69</c:v>
                </c:pt>
                <c:pt idx="4">
                  <c:v>0.75</c:v>
                </c:pt>
                <c:pt idx="5">
                  <c:v>0.83</c:v>
                </c:pt>
                <c:pt idx="6">
                  <c:v>0.84</c:v>
                </c:pt>
                <c:pt idx="7">
                  <c:v>0.99</c:v>
                </c:pt>
                <c:pt idx="8">
                  <c:v>1.05</c:v>
                </c:pt>
                <c:pt idx="9">
                  <c:v>1.1000000000000001</c:v>
                </c:pt>
                <c:pt idx="10">
                  <c:v>1</c:v>
                </c:pt>
                <c:pt idx="11">
                  <c:v>1.01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49-AC4A-BE36-FD4053A3111D}"/>
            </c:ext>
          </c:extLst>
        </c:ser>
        <c:ser>
          <c:idx val="2"/>
          <c:order val="2"/>
          <c:tx>
            <c:strRef>
              <c:f>Sheet1!$A$32</c:f>
              <c:strCache>
                <c:ptCount val="1"/>
                <c:pt idx="0">
                  <c:v>Investment Return Rate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Sheet1!$B$32:$M$32</c:f>
              <c:numCache>
                <c:formatCode>0.00%</c:formatCode>
                <c:ptCount val="12"/>
                <c:pt idx="0">
                  <c:v>7.9000000000000008E-3</c:v>
                </c:pt>
                <c:pt idx="1">
                  <c:v>-3.5999999999999999E-3</c:v>
                </c:pt>
                <c:pt idx="2">
                  <c:v>-5.5199999999999999E-2</c:v>
                </c:pt>
                <c:pt idx="3">
                  <c:v>5.16E-2</c:v>
                </c:pt>
                <c:pt idx="4">
                  <c:v>0.1132</c:v>
                </c:pt>
                <c:pt idx="5">
                  <c:v>-5.0099999999999999E-2</c:v>
                </c:pt>
                <c:pt idx="6">
                  <c:v>0.126</c:v>
                </c:pt>
                <c:pt idx="7">
                  <c:v>9.2999999999999999E-2</c:v>
                </c:pt>
                <c:pt idx="8">
                  <c:v>5.8000000000000003E-2</c:v>
                </c:pt>
                <c:pt idx="9">
                  <c:v>-0.13900000000000001</c:v>
                </c:pt>
                <c:pt idx="10">
                  <c:v>5.7000000000000002E-2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C49-AC4A-BE36-FD4053A31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5176063"/>
        <c:axId val="373505775"/>
      </c:lineChart>
      <c:catAx>
        <c:axId val="211517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505775"/>
        <c:crosses val="autoZero"/>
        <c:auto val="1"/>
        <c:lblAlgn val="ctr"/>
        <c:lblOffset val="100"/>
        <c:noMultiLvlLbl val="0"/>
      </c:catAx>
      <c:valAx>
        <c:axId val="373505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176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Calls</a:t>
            </a:r>
            <a:r>
              <a:rPr lang="en-US" baseline="0"/>
              <a:t> vs. 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Calls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326</c:v>
                </c:pt>
                <c:pt idx="1">
                  <c:v>240</c:v>
                </c:pt>
                <c:pt idx="2">
                  <c:v>249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D-054C-B779-5709F8DB3B2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324</c:v>
                </c:pt>
                <c:pt idx="1">
                  <c:v>235</c:v>
                </c:pt>
                <c:pt idx="2">
                  <c:v>244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D-054C-B779-5709F8DB3B2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Sheet1!$B$4:$E$4</c:f>
              <c:numCache>
                <c:formatCode>0.0%</c:formatCode>
                <c:ptCount val="4"/>
                <c:pt idx="0">
                  <c:v>0.99386503067484666</c:v>
                </c:pt>
                <c:pt idx="1">
                  <c:v>0.97916666666666663</c:v>
                </c:pt>
                <c:pt idx="2">
                  <c:v>0.97991967871485941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D-054C-B779-5709F8DB3B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1143520"/>
        <c:axId val="411145232"/>
      </c:barChart>
      <c:catAx>
        <c:axId val="41114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45232"/>
        <c:crosses val="autoZero"/>
        <c:auto val="1"/>
        <c:lblAlgn val="ctr"/>
        <c:lblOffset val="100"/>
        <c:noMultiLvlLbl val="0"/>
      </c:catAx>
      <c:valAx>
        <c:axId val="4111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14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C2B39-0616-482D-B063-785F7E4D32FF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0EACDA-5AA4-4B49-B54C-4DABCDB810D7}">
      <dgm:prSet/>
      <dgm:spPr/>
      <dgm:t>
        <a:bodyPr/>
        <a:lstStyle/>
        <a:p>
          <a:r>
            <a:rPr lang="en-US"/>
            <a:t>Fire District Finances</a:t>
          </a:r>
        </a:p>
      </dgm:t>
    </dgm:pt>
    <dgm:pt modelId="{EC076764-6684-41FA-8114-64187E77EDEE}" type="parTrans" cxnId="{3A56FE61-8F7A-4407-B2F8-53750BD096CA}">
      <dgm:prSet/>
      <dgm:spPr/>
      <dgm:t>
        <a:bodyPr/>
        <a:lstStyle/>
        <a:p>
          <a:endParaRPr lang="en-US"/>
        </a:p>
      </dgm:t>
    </dgm:pt>
    <dgm:pt modelId="{CF487947-4F9A-4BF6-A89B-F75870544557}" type="sibTrans" cxnId="{3A56FE61-8F7A-4407-B2F8-53750BD096CA}">
      <dgm:prSet/>
      <dgm:spPr/>
      <dgm:t>
        <a:bodyPr/>
        <a:lstStyle/>
        <a:p>
          <a:endParaRPr lang="en-US"/>
        </a:p>
      </dgm:t>
    </dgm:pt>
    <dgm:pt modelId="{C8C916F5-E354-4B62-9547-36F6B1A750C0}">
      <dgm:prSet/>
      <dgm:spPr/>
      <dgm:t>
        <a:bodyPr/>
        <a:lstStyle/>
        <a:p>
          <a:r>
            <a:rPr lang="en-US"/>
            <a:t>Fire Department Response</a:t>
          </a:r>
        </a:p>
      </dgm:t>
    </dgm:pt>
    <dgm:pt modelId="{75AE86B5-A854-4BA7-B3DF-2EA6A6EA5268}" type="parTrans" cxnId="{26249684-A914-4867-94FA-0B4F57B4F102}">
      <dgm:prSet/>
      <dgm:spPr/>
      <dgm:t>
        <a:bodyPr/>
        <a:lstStyle/>
        <a:p>
          <a:endParaRPr lang="en-US"/>
        </a:p>
      </dgm:t>
    </dgm:pt>
    <dgm:pt modelId="{9BFD0E3D-ADEC-4141-822D-3308CA839005}" type="sibTrans" cxnId="{26249684-A914-4867-94FA-0B4F57B4F102}">
      <dgm:prSet/>
      <dgm:spPr/>
      <dgm:t>
        <a:bodyPr/>
        <a:lstStyle/>
        <a:p>
          <a:endParaRPr lang="en-US"/>
        </a:p>
      </dgm:t>
    </dgm:pt>
    <dgm:pt modelId="{A20FD17F-A3AE-4500-B443-24EA0FB389C9}">
      <dgm:prSet/>
      <dgm:spPr/>
      <dgm:t>
        <a:bodyPr/>
        <a:lstStyle/>
        <a:p>
          <a:r>
            <a:rPr lang="en-US"/>
            <a:t>Why do we need new Facility?</a:t>
          </a:r>
        </a:p>
      </dgm:t>
    </dgm:pt>
    <dgm:pt modelId="{7172D801-1E5A-47C1-A4C0-D4E5390C7FE9}" type="parTrans" cxnId="{E694A351-A010-4F88-A12B-43EB143894C7}">
      <dgm:prSet/>
      <dgm:spPr/>
      <dgm:t>
        <a:bodyPr/>
        <a:lstStyle/>
        <a:p>
          <a:endParaRPr lang="en-US"/>
        </a:p>
      </dgm:t>
    </dgm:pt>
    <dgm:pt modelId="{31339BAE-80C3-42AE-8105-A02E0666DC77}" type="sibTrans" cxnId="{E694A351-A010-4F88-A12B-43EB143894C7}">
      <dgm:prSet/>
      <dgm:spPr/>
      <dgm:t>
        <a:bodyPr/>
        <a:lstStyle/>
        <a:p>
          <a:endParaRPr lang="en-US"/>
        </a:p>
      </dgm:t>
    </dgm:pt>
    <dgm:pt modelId="{0C0492E6-0C2F-4D05-9281-576A6B0FAC13}">
      <dgm:prSet/>
      <dgm:spPr/>
      <dgm:t>
        <a:bodyPr/>
        <a:lstStyle/>
        <a:p>
          <a:r>
            <a:rPr lang="en-US" dirty="0"/>
            <a:t>Plans, Cost &amp; Location</a:t>
          </a:r>
        </a:p>
      </dgm:t>
    </dgm:pt>
    <dgm:pt modelId="{AC29DC43-241C-4377-B817-2539A9D23CC5}" type="parTrans" cxnId="{20ACFD29-8105-4E3B-9681-E5CBD231284A}">
      <dgm:prSet/>
      <dgm:spPr/>
      <dgm:t>
        <a:bodyPr/>
        <a:lstStyle/>
        <a:p>
          <a:endParaRPr lang="en-US"/>
        </a:p>
      </dgm:t>
    </dgm:pt>
    <dgm:pt modelId="{C1AE6321-8E20-460F-92D7-780346FA6355}" type="sibTrans" cxnId="{20ACFD29-8105-4E3B-9681-E5CBD231284A}">
      <dgm:prSet/>
      <dgm:spPr/>
      <dgm:t>
        <a:bodyPr/>
        <a:lstStyle/>
        <a:p>
          <a:endParaRPr lang="en-US"/>
        </a:p>
      </dgm:t>
    </dgm:pt>
    <dgm:pt modelId="{798A7C98-8684-FC45-A664-8FA98E6DCA8C}" type="pres">
      <dgm:prSet presAssocID="{CD8C2B39-0616-482D-B063-785F7E4D32FF}" presName="linear" presStyleCnt="0">
        <dgm:presLayoutVars>
          <dgm:animLvl val="lvl"/>
          <dgm:resizeHandles val="exact"/>
        </dgm:presLayoutVars>
      </dgm:prSet>
      <dgm:spPr/>
    </dgm:pt>
    <dgm:pt modelId="{8B551697-3281-3847-959E-943EB10E1239}" type="pres">
      <dgm:prSet presAssocID="{510EACDA-5AA4-4B49-B54C-4DABCDB810D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ABB0A3-2DA6-BF4A-8B9D-4E1F13C064EE}" type="pres">
      <dgm:prSet presAssocID="{CF487947-4F9A-4BF6-A89B-F75870544557}" presName="spacer" presStyleCnt="0"/>
      <dgm:spPr/>
    </dgm:pt>
    <dgm:pt modelId="{1DBCA4DA-030F-3046-A696-5F0408CB1880}" type="pres">
      <dgm:prSet presAssocID="{C8C916F5-E354-4B62-9547-36F6B1A750C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3543F31-A0F0-1646-89DE-E38B15098373}" type="pres">
      <dgm:prSet presAssocID="{9BFD0E3D-ADEC-4141-822D-3308CA839005}" presName="spacer" presStyleCnt="0"/>
      <dgm:spPr/>
    </dgm:pt>
    <dgm:pt modelId="{3693FF31-77D5-414F-B2A9-B444A4E96837}" type="pres">
      <dgm:prSet presAssocID="{A20FD17F-A3AE-4500-B443-24EA0FB389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3EA96B-E550-364E-AAD5-16D85127C615}" type="pres">
      <dgm:prSet presAssocID="{31339BAE-80C3-42AE-8105-A02E0666DC77}" presName="spacer" presStyleCnt="0"/>
      <dgm:spPr/>
    </dgm:pt>
    <dgm:pt modelId="{204EF618-3DE0-D942-91A3-1FC6BCE7B97C}" type="pres">
      <dgm:prSet presAssocID="{0C0492E6-0C2F-4D05-9281-576A6B0FAC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CB4B422-F67A-B249-896B-5495F449095C}" type="presOf" srcId="{CD8C2B39-0616-482D-B063-785F7E4D32FF}" destId="{798A7C98-8684-FC45-A664-8FA98E6DCA8C}" srcOrd="0" destOrd="0" presId="urn:microsoft.com/office/officeart/2005/8/layout/vList2"/>
    <dgm:cxn modelId="{20ACFD29-8105-4E3B-9681-E5CBD231284A}" srcId="{CD8C2B39-0616-482D-B063-785F7E4D32FF}" destId="{0C0492E6-0C2F-4D05-9281-576A6B0FAC13}" srcOrd="3" destOrd="0" parTransId="{AC29DC43-241C-4377-B817-2539A9D23CC5}" sibTransId="{C1AE6321-8E20-460F-92D7-780346FA6355}"/>
    <dgm:cxn modelId="{3A56FE61-8F7A-4407-B2F8-53750BD096CA}" srcId="{CD8C2B39-0616-482D-B063-785F7E4D32FF}" destId="{510EACDA-5AA4-4B49-B54C-4DABCDB810D7}" srcOrd="0" destOrd="0" parTransId="{EC076764-6684-41FA-8114-64187E77EDEE}" sibTransId="{CF487947-4F9A-4BF6-A89B-F75870544557}"/>
    <dgm:cxn modelId="{23DC4571-B997-B244-B8CC-ACCA6ADCF2EF}" type="presOf" srcId="{C8C916F5-E354-4B62-9547-36F6B1A750C0}" destId="{1DBCA4DA-030F-3046-A696-5F0408CB1880}" srcOrd="0" destOrd="0" presId="urn:microsoft.com/office/officeart/2005/8/layout/vList2"/>
    <dgm:cxn modelId="{E694A351-A010-4F88-A12B-43EB143894C7}" srcId="{CD8C2B39-0616-482D-B063-785F7E4D32FF}" destId="{A20FD17F-A3AE-4500-B443-24EA0FB389C9}" srcOrd="2" destOrd="0" parTransId="{7172D801-1E5A-47C1-A4C0-D4E5390C7FE9}" sibTransId="{31339BAE-80C3-42AE-8105-A02E0666DC77}"/>
    <dgm:cxn modelId="{26249684-A914-4867-94FA-0B4F57B4F102}" srcId="{CD8C2B39-0616-482D-B063-785F7E4D32FF}" destId="{C8C916F5-E354-4B62-9547-36F6B1A750C0}" srcOrd="1" destOrd="0" parTransId="{75AE86B5-A854-4BA7-B3DF-2EA6A6EA5268}" sibTransId="{9BFD0E3D-ADEC-4141-822D-3308CA839005}"/>
    <dgm:cxn modelId="{96C6A8AF-8D1D-4C44-B94C-458B3E7C3FC8}" type="presOf" srcId="{A20FD17F-A3AE-4500-B443-24EA0FB389C9}" destId="{3693FF31-77D5-414F-B2A9-B444A4E96837}" srcOrd="0" destOrd="0" presId="urn:microsoft.com/office/officeart/2005/8/layout/vList2"/>
    <dgm:cxn modelId="{66FCECB9-04A8-4B45-9FA1-A6866B364BD3}" type="presOf" srcId="{510EACDA-5AA4-4B49-B54C-4DABCDB810D7}" destId="{8B551697-3281-3847-959E-943EB10E1239}" srcOrd="0" destOrd="0" presId="urn:microsoft.com/office/officeart/2005/8/layout/vList2"/>
    <dgm:cxn modelId="{844BBAED-A457-864D-A5C7-2E462CDE0DBF}" type="presOf" srcId="{0C0492E6-0C2F-4D05-9281-576A6B0FAC13}" destId="{204EF618-3DE0-D942-91A3-1FC6BCE7B97C}" srcOrd="0" destOrd="0" presId="urn:microsoft.com/office/officeart/2005/8/layout/vList2"/>
    <dgm:cxn modelId="{4E8CC2D8-0028-F24E-B917-E7E8E4BA65AB}" type="presParOf" srcId="{798A7C98-8684-FC45-A664-8FA98E6DCA8C}" destId="{8B551697-3281-3847-959E-943EB10E1239}" srcOrd="0" destOrd="0" presId="urn:microsoft.com/office/officeart/2005/8/layout/vList2"/>
    <dgm:cxn modelId="{D83A2BB3-E8FC-C74C-8B7F-72A7214D762A}" type="presParOf" srcId="{798A7C98-8684-FC45-A664-8FA98E6DCA8C}" destId="{2DABB0A3-2DA6-BF4A-8B9D-4E1F13C064EE}" srcOrd="1" destOrd="0" presId="urn:microsoft.com/office/officeart/2005/8/layout/vList2"/>
    <dgm:cxn modelId="{1B40E45F-46D5-B143-82E4-7888215CD9FE}" type="presParOf" srcId="{798A7C98-8684-FC45-A664-8FA98E6DCA8C}" destId="{1DBCA4DA-030F-3046-A696-5F0408CB1880}" srcOrd="2" destOrd="0" presId="urn:microsoft.com/office/officeart/2005/8/layout/vList2"/>
    <dgm:cxn modelId="{5D32401B-E454-0549-9930-B7030630EBB8}" type="presParOf" srcId="{798A7C98-8684-FC45-A664-8FA98E6DCA8C}" destId="{63543F31-A0F0-1646-89DE-E38B15098373}" srcOrd="3" destOrd="0" presId="urn:microsoft.com/office/officeart/2005/8/layout/vList2"/>
    <dgm:cxn modelId="{2C40BFDD-21F4-0A47-815A-BF0B2760F1BE}" type="presParOf" srcId="{798A7C98-8684-FC45-A664-8FA98E6DCA8C}" destId="{3693FF31-77D5-414F-B2A9-B444A4E96837}" srcOrd="4" destOrd="0" presId="urn:microsoft.com/office/officeart/2005/8/layout/vList2"/>
    <dgm:cxn modelId="{2DEA588F-40A4-474E-B63D-0C259B154A10}" type="presParOf" srcId="{798A7C98-8684-FC45-A664-8FA98E6DCA8C}" destId="{213EA96B-E550-364E-AAD5-16D85127C615}" srcOrd="5" destOrd="0" presId="urn:microsoft.com/office/officeart/2005/8/layout/vList2"/>
    <dgm:cxn modelId="{A121FB41-02DA-BC4B-8F43-3D3ACB819AC8}" type="presParOf" srcId="{798A7C98-8684-FC45-A664-8FA98E6DCA8C}" destId="{204EF618-3DE0-D942-91A3-1FC6BCE7B9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EE3354-69C4-4F15-B425-8C0D0985A04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3090964-9104-45E2-91DE-8487FD9889CB}">
      <dgm:prSet/>
      <dgm:spPr/>
      <dgm:t>
        <a:bodyPr/>
        <a:lstStyle/>
        <a:p>
          <a:r>
            <a:rPr lang="en-US"/>
            <a:t>East Clinton Rescue Squad supplies BLS Service</a:t>
          </a:r>
        </a:p>
      </dgm:t>
    </dgm:pt>
    <dgm:pt modelId="{660C1319-857A-4032-B2E8-983D06488E5F}" type="parTrans" cxnId="{9DA79F6A-11DE-4263-88F8-6DC05F92B169}">
      <dgm:prSet/>
      <dgm:spPr/>
      <dgm:t>
        <a:bodyPr/>
        <a:lstStyle/>
        <a:p>
          <a:endParaRPr lang="en-US"/>
        </a:p>
      </dgm:t>
    </dgm:pt>
    <dgm:pt modelId="{BC4E4647-2134-44F7-BEA2-9D3806ECFD1F}" type="sibTrans" cxnId="{9DA79F6A-11DE-4263-88F8-6DC05F92B169}">
      <dgm:prSet/>
      <dgm:spPr/>
      <dgm:t>
        <a:bodyPr/>
        <a:lstStyle/>
        <a:p>
          <a:endParaRPr lang="en-US"/>
        </a:p>
      </dgm:t>
    </dgm:pt>
    <dgm:pt modelId="{FF76BF88-8A95-49A8-A97B-A60DBE7408F6}">
      <dgm:prSet/>
      <dgm:spPr/>
      <dgm:t>
        <a:bodyPr/>
        <a:lstStyle/>
        <a:p>
          <a:r>
            <a:rPr lang="en-US"/>
            <a:t>We do not Bill</a:t>
          </a:r>
        </a:p>
      </dgm:t>
    </dgm:pt>
    <dgm:pt modelId="{CF565520-705B-4934-B862-04F36942EC3A}" type="parTrans" cxnId="{37D4C367-7C8C-4A7D-AD5D-AD58FAE53006}">
      <dgm:prSet/>
      <dgm:spPr/>
      <dgm:t>
        <a:bodyPr/>
        <a:lstStyle/>
        <a:p>
          <a:endParaRPr lang="en-US"/>
        </a:p>
      </dgm:t>
    </dgm:pt>
    <dgm:pt modelId="{E6432669-7E83-424C-9034-3CEA53AE49B5}" type="sibTrans" cxnId="{37D4C367-7C8C-4A7D-AD5D-AD58FAE53006}">
      <dgm:prSet/>
      <dgm:spPr/>
      <dgm:t>
        <a:bodyPr/>
        <a:lstStyle/>
        <a:p>
          <a:endParaRPr lang="en-US"/>
        </a:p>
      </dgm:t>
    </dgm:pt>
    <dgm:pt modelId="{9780D2AF-6974-49B5-8EE8-5343B8AB2509}">
      <dgm:prSet/>
      <dgm:spPr/>
      <dgm:t>
        <a:bodyPr/>
        <a:lstStyle/>
        <a:p>
          <a:r>
            <a:rPr lang="en-US"/>
            <a:t>When is ALS Required?</a:t>
          </a:r>
        </a:p>
      </dgm:t>
    </dgm:pt>
    <dgm:pt modelId="{4E2827FE-ECCA-4211-BE8B-2BAD14ABDFD1}" type="parTrans" cxnId="{89876206-EAA1-4D98-A43F-6642993B19DA}">
      <dgm:prSet/>
      <dgm:spPr/>
      <dgm:t>
        <a:bodyPr/>
        <a:lstStyle/>
        <a:p>
          <a:endParaRPr lang="en-US"/>
        </a:p>
      </dgm:t>
    </dgm:pt>
    <dgm:pt modelId="{487FCB18-278E-4CA8-BF46-9613A3B3C4C9}" type="sibTrans" cxnId="{89876206-EAA1-4D98-A43F-6642993B19DA}">
      <dgm:prSet/>
      <dgm:spPr/>
      <dgm:t>
        <a:bodyPr/>
        <a:lstStyle/>
        <a:p>
          <a:endParaRPr lang="en-US"/>
        </a:p>
      </dgm:t>
    </dgm:pt>
    <dgm:pt modelId="{FB87DEFA-5DC6-4865-BE89-AA2885585827}">
      <dgm:prSet/>
      <dgm:spPr/>
      <dgm:t>
        <a:bodyPr/>
        <a:lstStyle/>
        <a:p>
          <a:r>
            <a:rPr lang="en-US"/>
            <a:t>NDP or Empress</a:t>
          </a:r>
        </a:p>
      </dgm:t>
    </dgm:pt>
    <dgm:pt modelId="{320E27D9-126B-4F78-9697-22A7CE624780}" type="parTrans" cxnId="{4CB317CA-9396-4B2B-B401-093077B88627}">
      <dgm:prSet/>
      <dgm:spPr/>
      <dgm:t>
        <a:bodyPr/>
        <a:lstStyle/>
        <a:p>
          <a:endParaRPr lang="en-US"/>
        </a:p>
      </dgm:t>
    </dgm:pt>
    <dgm:pt modelId="{C311994A-C0EA-4379-BDF9-583B9C581F9B}" type="sibTrans" cxnId="{4CB317CA-9396-4B2B-B401-093077B88627}">
      <dgm:prSet/>
      <dgm:spPr/>
      <dgm:t>
        <a:bodyPr/>
        <a:lstStyle/>
        <a:p>
          <a:endParaRPr lang="en-US"/>
        </a:p>
      </dgm:t>
    </dgm:pt>
    <dgm:pt modelId="{408B3D40-6799-2A4C-8685-242231687742}" type="pres">
      <dgm:prSet presAssocID="{49EE3354-69C4-4F15-B425-8C0D0985A047}" presName="linear" presStyleCnt="0">
        <dgm:presLayoutVars>
          <dgm:animLvl val="lvl"/>
          <dgm:resizeHandles val="exact"/>
        </dgm:presLayoutVars>
      </dgm:prSet>
      <dgm:spPr/>
    </dgm:pt>
    <dgm:pt modelId="{E8D80576-B3E6-A94C-A9A2-B68BAC6D32EA}" type="pres">
      <dgm:prSet presAssocID="{53090964-9104-45E2-91DE-8487FD9889C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7C3031A-0A04-E842-9ED4-CBF5329FD7A4}" type="pres">
      <dgm:prSet presAssocID="{BC4E4647-2134-44F7-BEA2-9D3806ECFD1F}" presName="spacer" presStyleCnt="0"/>
      <dgm:spPr/>
    </dgm:pt>
    <dgm:pt modelId="{CB2AC1E7-DEDD-2347-B13D-8499E02035ED}" type="pres">
      <dgm:prSet presAssocID="{FF76BF88-8A95-49A8-A97B-A60DBE7408F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8F53E-A7AE-E344-8F4B-C0651A55A2FB}" type="pres">
      <dgm:prSet presAssocID="{E6432669-7E83-424C-9034-3CEA53AE49B5}" presName="spacer" presStyleCnt="0"/>
      <dgm:spPr/>
    </dgm:pt>
    <dgm:pt modelId="{B9D2A042-F769-B546-A5F3-F3096E23FED4}" type="pres">
      <dgm:prSet presAssocID="{9780D2AF-6974-49B5-8EE8-5343B8AB25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8561974-C606-184A-B07D-CA4E2E4FC5EA}" type="pres">
      <dgm:prSet presAssocID="{487FCB18-278E-4CA8-BF46-9613A3B3C4C9}" presName="spacer" presStyleCnt="0"/>
      <dgm:spPr/>
    </dgm:pt>
    <dgm:pt modelId="{6993757E-72B1-8E45-8768-ACB561BEDAA2}" type="pres">
      <dgm:prSet presAssocID="{FB87DEFA-5DC6-4865-BE89-AA288558582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9876206-EAA1-4D98-A43F-6642993B19DA}" srcId="{49EE3354-69C4-4F15-B425-8C0D0985A047}" destId="{9780D2AF-6974-49B5-8EE8-5343B8AB2509}" srcOrd="2" destOrd="0" parTransId="{4E2827FE-ECCA-4211-BE8B-2BAD14ABDFD1}" sibTransId="{487FCB18-278E-4CA8-BF46-9613A3B3C4C9}"/>
    <dgm:cxn modelId="{39D21A32-CA66-4842-BD32-381B5DDB372B}" type="presOf" srcId="{53090964-9104-45E2-91DE-8487FD9889CB}" destId="{E8D80576-B3E6-A94C-A9A2-B68BAC6D32EA}" srcOrd="0" destOrd="0" presId="urn:microsoft.com/office/officeart/2005/8/layout/vList2"/>
    <dgm:cxn modelId="{B6536A45-27D7-334F-B620-C9B3387DCC22}" type="presOf" srcId="{FF76BF88-8A95-49A8-A97B-A60DBE7408F6}" destId="{CB2AC1E7-DEDD-2347-B13D-8499E02035ED}" srcOrd="0" destOrd="0" presId="urn:microsoft.com/office/officeart/2005/8/layout/vList2"/>
    <dgm:cxn modelId="{37D4C367-7C8C-4A7D-AD5D-AD58FAE53006}" srcId="{49EE3354-69C4-4F15-B425-8C0D0985A047}" destId="{FF76BF88-8A95-49A8-A97B-A60DBE7408F6}" srcOrd="1" destOrd="0" parTransId="{CF565520-705B-4934-B862-04F36942EC3A}" sibTransId="{E6432669-7E83-424C-9034-3CEA53AE49B5}"/>
    <dgm:cxn modelId="{9DA79F6A-11DE-4263-88F8-6DC05F92B169}" srcId="{49EE3354-69C4-4F15-B425-8C0D0985A047}" destId="{53090964-9104-45E2-91DE-8487FD9889CB}" srcOrd="0" destOrd="0" parTransId="{660C1319-857A-4032-B2E8-983D06488E5F}" sibTransId="{BC4E4647-2134-44F7-BEA2-9D3806ECFD1F}"/>
    <dgm:cxn modelId="{6DEA636D-D996-D049-8D85-4A0A609E1C4C}" type="presOf" srcId="{FB87DEFA-5DC6-4865-BE89-AA2885585827}" destId="{6993757E-72B1-8E45-8768-ACB561BEDAA2}" srcOrd="0" destOrd="0" presId="urn:microsoft.com/office/officeart/2005/8/layout/vList2"/>
    <dgm:cxn modelId="{CE2520A9-F805-0F42-8BC9-2D8A8484905E}" type="presOf" srcId="{49EE3354-69C4-4F15-B425-8C0D0985A047}" destId="{408B3D40-6799-2A4C-8685-242231687742}" srcOrd="0" destOrd="0" presId="urn:microsoft.com/office/officeart/2005/8/layout/vList2"/>
    <dgm:cxn modelId="{4CB317CA-9396-4B2B-B401-093077B88627}" srcId="{49EE3354-69C4-4F15-B425-8C0D0985A047}" destId="{FB87DEFA-5DC6-4865-BE89-AA2885585827}" srcOrd="3" destOrd="0" parTransId="{320E27D9-126B-4F78-9697-22A7CE624780}" sibTransId="{C311994A-C0EA-4379-BDF9-583B9C581F9B}"/>
    <dgm:cxn modelId="{2F7C99FF-4EF0-334A-BB0F-43BB7A6D5005}" type="presOf" srcId="{9780D2AF-6974-49B5-8EE8-5343B8AB2509}" destId="{B9D2A042-F769-B546-A5F3-F3096E23FED4}" srcOrd="0" destOrd="0" presId="urn:microsoft.com/office/officeart/2005/8/layout/vList2"/>
    <dgm:cxn modelId="{984ACE45-151C-1A4A-AB8D-5A6C041F9676}" type="presParOf" srcId="{408B3D40-6799-2A4C-8685-242231687742}" destId="{E8D80576-B3E6-A94C-A9A2-B68BAC6D32EA}" srcOrd="0" destOrd="0" presId="urn:microsoft.com/office/officeart/2005/8/layout/vList2"/>
    <dgm:cxn modelId="{0494D6B2-22FF-004B-BEF7-C02E07DE570E}" type="presParOf" srcId="{408B3D40-6799-2A4C-8685-242231687742}" destId="{27C3031A-0A04-E842-9ED4-CBF5329FD7A4}" srcOrd="1" destOrd="0" presId="urn:microsoft.com/office/officeart/2005/8/layout/vList2"/>
    <dgm:cxn modelId="{3DB459FE-6E38-3F4E-9DB3-CDE97AC11066}" type="presParOf" srcId="{408B3D40-6799-2A4C-8685-242231687742}" destId="{CB2AC1E7-DEDD-2347-B13D-8499E02035ED}" srcOrd="2" destOrd="0" presId="urn:microsoft.com/office/officeart/2005/8/layout/vList2"/>
    <dgm:cxn modelId="{6995BE7F-2B02-E04F-A098-17B1BEBC84E8}" type="presParOf" srcId="{408B3D40-6799-2A4C-8685-242231687742}" destId="{8F68F53E-A7AE-E344-8F4B-C0651A55A2FB}" srcOrd="3" destOrd="0" presId="urn:microsoft.com/office/officeart/2005/8/layout/vList2"/>
    <dgm:cxn modelId="{D3E7D68C-2C28-E242-826D-602D8F738B4D}" type="presParOf" srcId="{408B3D40-6799-2A4C-8685-242231687742}" destId="{B9D2A042-F769-B546-A5F3-F3096E23FED4}" srcOrd="4" destOrd="0" presId="urn:microsoft.com/office/officeart/2005/8/layout/vList2"/>
    <dgm:cxn modelId="{B85EF271-EF90-4545-8754-6E4A82999091}" type="presParOf" srcId="{408B3D40-6799-2A4C-8685-242231687742}" destId="{E8561974-C606-184A-B07D-CA4E2E4FC5EA}" srcOrd="5" destOrd="0" presId="urn:microsoft.com/office/officeart/2005/8/layout/vList2"/>
    <dgm:cxn modelId="{C37D1BFB-1453-4446-9E99-5FAAE2921FEF}" type="presParOf" srcId="{408B3D40-6799-2A4C-8685-242231687742}" destId="{6993757E-72B1-8E45-8768-ACB561BEDAA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D82DCB-8F26-47C7-98DC-FD03FDD882A8}" type="doc">
      <dgm:prSet loTypeId="urn:microsoft.com/office/officeart/2005/8/layout/hierarchy3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AB190C5-81DB-4FBD-9FDB-ABE6301D83F7}">
      <dgm:prSet/>
      <dgm:spPr/>
      <dgm:t>
        <a:bodyPr/>
        <a:lstStyle/>
        <a:p>
          <a:r>
            <a:rPr lang="en-US" dirty="0"/>
            <a:t>98.8%</a:t>
          </a:r>
        </a:p>
      </dgm:t>
    </dgm:pt>
    <dgm:pt modelId="{00642050-0255-4D6F-AFE7-D005AC2C594D}" type="parTrans" cxnId="{21FB119F-023D-4606-85BB-4529F54A9CE5}">
      <dgm:prSet/>
      <dgm:spPr/>
      <dgm:t>
        <a:bodyPr/>
        <a:lstStyle/>
        <a:p>
          <a:endParaRPr lang="en-US"/>
        </a:p>
      </dgm:t>
    </dgm:pt>
    <dgm:pt modelId="{B38CB956-D77A-4E1E-B09B-282B3B844EAF}" type="sibTrans" cxnId="{21FB119F-023D-4606-85BB-4529F54A9CE5}">
      <dgm:prSet/>
      <dgm:spPr/>
      <dgm:t>
        <a:bodyPr/>
        <a:lstStyle/>
        <a:p>
          <a:endParaRPr lang="en-US"/>
        </a:p>
      </dgm:t>
    </dgm:pt>
    <dgm:pt modelId="{F679F0DE-4AD1-4BFB-82EF-842D70A3282E}">
      <dgm:prSet/>
      <dgm:spPr/>
      <dgm:t>
        <a:bodyPr/>
        <a:lstStyle/>
        <a:p>
          <a:r>
            <a:rPr lang="en-US"/>
            <a:t>100% Volunteer</a:t>
          </a:r>
        </a:p>
      </dgm:t>
    </dgm:pt>
    <dgm:pt modelId="{B2C31C77-A8E9-4201-B585-8DA85F3E8C04}" type="parTrans" cxnId="{AF1D1ECA-5A02-4E49-842C-710704A30AB7}">
      <dgm:prSet/>
      <dgm:spPr/>
      <dgm:t>
        <a:bodyPr/>
        <a:lstStyle/>
        <a:p>
          <a:endParaRPr lang="en-US"/>
        </a:p>
      </dgm:t>
    </dgm:pt>
    <dgm:pt modelId="{BCA382F3-4F85-4DD0-A7D8-E67F45C4B808}" type="sibTrans" cxnId="{AF1D1ECA-5A02-4E49-842C-710704A30AB7}">
      <dgm:prSet/>
      <dgm:spPr/>
      <dgm:t>
        <a:bodyPr/>
        <a:lstStyle/>
        <a:p>
          <a:endParaRPr lang="en-US"/>
        </a:p>
      </dgm:t>
    </dgm:pt>
    <dgm:pt modelId="{24F6480F-6257-9046-950B-1B5C638014E8}" type="pres">
      <dgm:prSet presAssocID="{8ED82DCB-8F26-47C7-98DC-FD03FDD882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D9E46B-F39B-CE4F-BA37-F1FAA61A1094}" type="pres">
      <dgm:prSet presAssocID="{9AB190C5-81DB-4FBD-9FDB-ABE6301D83F7}" presName="root" presStyleCnt="0"/>
      <dgm:spPr/>
    </dgm:pt>
    <dgm:pt modelId="{184A7090-5E3C-D345-8E00-C3150B465098}" type="pres">
      <dgm:prSet presAssocID="{9AB190C5-81DB-4FBD-9FDB-ABE6301D83F7}" presName="rootComposite" presStyleCnt="0"/>
      <dgm:spPr/>
    </dgm:pt>
    <dgm:pt modelId="{7595ECE8-3ED7-1E4E-8304-2C36C163CDB2}" type="pres">
      <dgm:prSet presAssocID="{9AB190C5-81DB-4FBD-9FDB-ABE6301D83F7}" presName="rootText" presStyleLbl="node1" presStyleIdx="0" presStyleCnt="2"/>
      <dgm:spPr/>
    </dgm:pt>
    <dgm:pt modelId="{848F5072-0155-174E-A325-A32151A76FB4}" type="pres">
      <dgm:prSet presAssocID="{9AB190C5-81DB-4FBD-9FDB-ABE6301D83F7}" presName="rootConnector" presStyleLbl="node1" presStyleIdx="0" presStyleCnt="2"/>
      <dgm:spPr/>
    </dgm:pt>
    <dgm:pt modelId="{13048AF7-3C84-3343-B340-705AF2DA43B9}" type="pres">
      <dgm:prSet presAssocID="{9AB190C5-81DB-4FBD-9FDB-ABE6301D83F7}" presName="childShape" presStyleCnt="0"/>
      <dgm:spPr/>
    </dgm:pt>
    <dgm:pt modelId="{AFC4C119-B113-E14A-B92F-6F3972951021}" type="pres">
      <dgm:prSet presAssocID="{F679F0DE-4AD1-4BFB-82EF-842D70A3282E}" presName="root" presStyleCnt="0"/>
      <dgm:spPr/>
    </dgm:pt>
    <dgm:pt modelId="{6B1B602F-35CF-B84F-A298-04FF2DD21DB7}" type="pres">
      <dgm:prSet presAssocID="{F679F0DE-4AD1-4BFB-82EF-842D70A3282E}" presName="rootComposite" presStyleCnt="0"/>
      <dgm:spPr/>
    </dgm:pt>
    <dgm:pt modelId="{C84F12B3-8F60-A04C-B05A-040D372FEEA0}" type="pres">
      <dgm:prSet presAssocID="{F679F0DE-4AD1-4BFB-82EF-842D70A3282E}" presName="rootText" presStyleLbl="node1" presStyleIdx="1" presStyleCnt="2"/>
      <dgm:spPr/>
    </dgm:pt>
    <dgm:pt modelId="{1A8F345C-5F8F-044E-A2CD-CC3E534E43D6}" type="pres">
      <dgm:prSet presAssocID="{F679F0DE-4AD1-4BFB-82EF-842D70A3282E}" presName="rootConnector" presStyleLbl="node1" presStyleIdx="1" presStyleCnt="2"/>
      <dgm:spPr/>
    </dgm:pt>
    <dgm:pt modelId="{CC119333-9996-7A46-8254-E728982BA847}" type="pres">
      <dgm:prSet presAssocID="{F679F0DE-4AD1-4BFB-82EF-842D70A3282E}" presName="childShape" presStyleCnt="0"/>
      <dgm:spPr/>
    </dgm:pt>
  </dgm:ptLst>
  <dgm:cxnLst>
    <dgm:cxn modelId="{CF542600-5268-0D44-9768-9BE07A797061}" type="presOf" srcId="{9AB190C5-81DB-4FBD-9FDB-ABE6301D83F7}" destId="{848F5072-0155-174E-A325-A32151A76FB4}" srcOrd="1" destOrd="0" presId="urn:microsoft.com/office/officeart/2005/8/layout/hierarchy3"/>
    <dgm:cxn modelId="{1518CA6B-DCF4-7D45-AC06-88669CF3CC09}" type="presOf" srcId="{8ED82DCB-8F26-47C7-98DC-FD03FDD882A8}" destId="{24F6480F-6257-9046-950B-1B5C638014E8}" srcOrd="0" destOrd="0" presId="urn:microsoft.com/office/officeart/2005/8/layout/hierarchy3"/>
    <dgm:cxn modelId="{0A609B6E-4A8C-9F4B-9AB8-BDCFB2A45852}" type="presOf" srcId="{9AB190C5-81DB-4FBD-9FDB-ABE6301D83F7}" destId="{7595ECE8-3ED7-1E4E-8304-2C36C163CDB2}" srcOrd="0" destOrd="0" presId="urn:microsoft.com/office/officeart/2005/8/layout/hierarchy3"/>
    <dgm:cxn modelId="{C39B8781-79D7-DA4F-95A1-38162FE015DC}" type="presOf" srcId="{F679F0DE-4AD1-4BFB-82EF-842D70A3282E}" destId="{C84F12B3-8F60-A04C-B05A-040D372FEEA0}" srcOrd="0" destOrd="0" presId="urn:microsoft.com/office/officeart/2005/8/layout/hierarchy3"/>
    <dgm:cxn modelId="{21FB119F-023D-4606-85BB-4529F54A9CE5}" srcId="{8ED82DCB-8F26-47C7-98DC-FD03FDD882A8}" destId="{9AB190C5-81DB-4FBD-9FDB-ABE6301D83F7}" srcOrd="0" destOrd="0" parTransId="{00642050-0255-4D6F-AFE7-D005AC2C594D}" sibTransId="{B38CB956-D77A-4E1E-B09B-282B3B844EAF}"/>
    <dgm:cxn modelId="{AF1D1ECA-5A02-4E49-842C-710704A30AB7}" srcId="{8ED82DCB-8F26-47C7-98DC-FD03FDD882A8}" destId="{F679F0DE-4AD1-4BFB-82EF-842D70A3282E}" srcOrd="1" destOrd="0" parTransId="{B2C31C77-A8E9-4201-B585-8DA85F3E8C04}" sibTransId="{BCA382F3-4F85-4DD0-A7D8-E67F45C4B808}"/>
    <dgm:cxn modelId="{C4792CEC-90DA-E245-99B1-D4A48D0A0692}" type="presOf" srcId="{F679F0DE-4AD1-4BFB-82EF-842D70A3282E}" destId="{1A8F345C-5F8F-044E-A2CD-CC3E534E43D6}" srcOrd="1" destOrd="0" presId="urn:microsoft.com/office/officeart/2005/8/layout/hierarchy3"/>
    <dgm:cxn modelId="{A3DB19C2-1F14-9E4E-8A52-FDEF3C7F1C22}" type="presParOf" srcId="{24F6480F-6257-9046-950B-1B5C638014E8}" destId="{28D9E46B-F39B-CE4F-BA37-F1FAA61A1094}" srcOrd="0" destOrd="0" presId="urn:microsoft.com/office/officeart/2005/8/layout/hierarchy3"/>
    <dgm:cxn modelId="{CFCC7622-FA7E-764D-9499-E827ECE1D70F}" type="presParOf" srcId="{28D9E46B-F39B-CE4F-BA37-F1FAA61A1094}" destId="{184A7090-5E3C-D345-8E00-C3150B465098}" srcOrd="0" destOrd="0" presId="urn:microsoft.com/office/officeart/2005/8/layout/hierarchy3"/>
    <dgm:cxn modelId="{63D46879-3019-DC4E-9419-A09DC55545A7}" type="presParOf" srcId="{184A7090-5E3C-D345-8E00-C3150B465098}" destId="{7595ECE8-3ED7-1E4E-8304-2C36C163CDB2}" srcOrd="0" destOrd="0" presId="urn:microsoft.com/office/officeart/2005/8/layout/hierarchy3"/>
    <dgm:cxn modelId="{3CCC743C-C906-D54C-BD73-C477A2D76B0F}" type="presParOf" srcId="{184A7090-5E3C-D345-8E00-C3150B465098}" destId="{848F5072-0155-174E-A325-A32151A76FB4}" srcOrd="1" destOrd="0" presId="urn:microsoft.com/office/officeart/2005/8/layout/hierarchy3"/>
    <dgm:cxn modelId="{7AF3844B-1E6E-D84D-A4EE-54BCE9DCD960}" type="presParOf" srcId="{28D9E46B-F39B-CE4F-BA37-F1FAA61A1094}" destId="{13048AF7-3C84-3343-B340-705AF2DA43B9}" srcOrd="1" destOrd="0" presId="urn:microsoft.com/office/officeart/2005/8/layout/hierarchy3"/>
    <dgm:cxn modelId="{A3B81B62-7B44-A94B-8FA4-77DDE16D92F7}" type="presParOf" srcId="{24F6480F-6257-9046-950B-1B5C638014E8}" destId="{AFC4C119-B113-E14A-B92F-6F3972951021}" srcOrd="1" destOrd="0" presId="urn:microsoft.com/office/officeart/2005/8/layout/hierarchy3"/>
    <dgm:cxn modelId="{3EE3D10A-7FBE-DF4E-9363-791AC98ADE82}" type="presParOf" srcId="{AFC4C119-B113-E14A-B92F-6F3972951021}" destId="{6B1B602F-35CF-B84F-A298-04FF2DD21DB7}" srcOrd="0" destOrd="0" presId="urn:microsoft.com/office/officeart/2005/8/layout/hierarchy3"/>
    <dgm:cxn modelId="{AA8D65A6-AE68-9D48-9276-38BCB213E670}" type="presParOf" srcId="{6B1B602F-35CF-B84F-A298-04FF2DD21DB7}" destId="{C84F12B3-8F60-A04C-B05A-040D372FEEA0}" srcOrd="0" destOrd="0" presId="urn:microsoft.com/office/officeart/2005/8/layout/hierarchy3"/>
    <dgm:cxn modelId="{2F8C896A-93EE-D148-B7DE-1DA32A373B05}" type="presParOf" srcId="{6B1B602F-35CF-B84F-A298-04FF2DD21DB7}" destId="{1A8F345C-5F8F-044E-A2CD-CC3E534E43D6}" srcOrd="1" destOrd="0" presId="urn:microsoft.com/office/officeart/2005/8/layout/hierarchy3"/>
    <dgm:cxn modelId="{1B38415A-DE32-144B-AB0B-1D70D3AF19F9}" type="presParOf" srcId="{AFC4C119-B113-E14A-B92F-6F3972951021}" destId="{CC119333-9996-7A46-8254-E728982BA8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458653-EB7F-4291-9330-7C169F68B72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252753-E838-47AD-A12E-606DC655DD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 Hydrants </a:t>
          </a:r>
        </a:p>
      </dgm:t>
    </dgm:pt>
    <dgm:pt modelId="{E84516CC-6AE7-444C-9BEA-3599B9C74B25}" type="parTrans" cxnId="{862729E1-56DA-40B5-AC03-F120471547B3}">
      <dgm:prSet/>
      <dgm:spPr/>
      <dgm:t>
        <a:bodyPr/>
        <a:lstStyle/>
        <a:p>
          <a:endParaRPr lang="en-US"/>
        </a:p>
      </dgm:t>
    </dgm:pt>
    <dgm:pt modelId="{B4B08527-DC28-4D39-8641-419F94BB6464}" type="sibTrans" cxnId="{862729E1-56DA-40B5-AC03-F120471547B3}">
      <dgm:prSet/>
      <dgm:spPr/>
      <dgm:t>
        <a:bodyPr/>
        <a:lstStyle/>
        <a:p>
          <a:endParaRPr lang="en-US"/>
        </a:p>
      </dgm:t>
    </dgm:pt>
    <dgm:pt modelId="{F9EAEF77-599E-4F0C-B663-72EFBAB5D5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Reliance on Ponds, Creeks, Dry Hydrants</a:t>
          </a:r>
        </a:p>
      </dgm:t>
    </dgm:pt>
    <dgm:pt modelId="{9898F215-AFA2-4928-B886-E1D68B14068F}" type="parTrans" cxnId="{92950F5F-3E37-4BB3-A00B-71C2C7072AD1}">
      <dgm:prSet/>
      <dgm:spPr/>
      <dgm:t>
        <a:bodyPr/>
        <a:lstStyle/>
        <a:p>
          <a:endParaRPr lang="en-US"/>
        </a:p>
      </dgm:t>
    </dgm:pt>
    <dgm:pt modelId="{C09D46AC-F0D0-4291-B0DA-ABAB7B708777}" type="sibTrans" cxnId="{92950F5F-3E37-4BB3-A00B-71C2C7072AD1}">
      <dgm:prSet/>
      <dgm:spPr/>
      <dgm:t>
        <a:bodyPr/>
        <a:lstStyle/>
        <a:p>
          <a:endParaRPr lang="en-US"/>
        </a:p>
      </dgm:t>
    </dgm:pt>
    <dgm:pt modelId="{81005B58-48D7-4685-875C-D45FC1331A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Mutual Aid</a:t>
          </a:r>
        </a:p>
      </dgm:t>
    </dgm:pt>
    <dgm:pt modelId="{D38C2A53-C5DD-41AA-AF8C-2E0A7E2E9F56}" type="parTrans" cxnId="{096BBB41-308B-4A0B-AC8C-8D62B4843DF3}">
      <dgm:prSet/>
      <dgm:spPr/>
      <dgm:t>
        <a:bodyPr/>
        <a:lstStyle/>
        <a:p>
          <a:endParaRPr lang="en-US"/>
        </a:p>
      </dgm:t>
    </dgm:pt>
    <dgm:pt modelId="{0AF4A4B5-9B63-4C12-9416-7E70DCCEB14C}" type="sibTrans" cxnId="{096BBB41-308B-4A0B-AC8C-8D62B4843DF3}">
      <dgm:prSet/>
      <dgm:spPr/>
      <dgm:t>
        <a:bodyPr/>
        <a:lstStyle/>
        <a:p>
          <a:endParaRPr lang="en-US"/>
        </a:p>
      </dgm:t>
    </dgm:pt>
    <dgm:pt modelId="{BB3B8087-CA50-44F1-A3ED-ABB57A7EA0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need to bring our water to the scene</a:t>
          </a:r>
        </a:p>
      </dgm:t>
    </dgm:pt>
    <dgm:pt modelId="{CA2A7B85-6696-4BF5-A6FA-0A3BAB5FA24B}" type="parTrans" cxnId="{34FE8D41-723E-42A5-A6A2-C2FF2495E2B7}">
      <dgm:prSet/>
      <dgm:spPr/>
      <dgm:t>
        <a:bodyPr/>
        <a:lstStyle/>
        <a:p>
          <a:endParaRPr lang="en-US"/>
        </a:p>
      </dgm:t>
    </dgm:pt>
    <dgm:pt modelId="{AB311298-43E7-4F7E-97C3-46D7D79BE2F6}" type="sibTrans" cxnId="{34FE8D41-723E-42A5-A6A2-C2FF2495E2B7}">
      <dgm:prSet/>
      <dgm:spPr/>
      <dgm:t>
        <a:bodyPr/>
        <a:lstStyle/>
        <a:p>
          <a:endParaRPr lang="en-US"/>
        </a:p>
      </dgm:t>
    </dgm:pt>
    <dgm:pt modelId="{AB0ED55A-65AA-470F-B6D3-28E5990BC20C}" type="pres">
      <dgm:prSet presAssocID="{3B458653-EB7F-4291-9330-7C169F68B72F}" presName="root" presStyleCnt="0">
        <dgm:presLayoutVars>
          <dgm:dir/>
          <dgm:resizeHandles val="exact"/>
        </dgm:presLayoutVars>
      </dgm:prSet>
      <dgm:spPr/>
    </dgm:pt>
    <dgm:pt modelId="{2EC6F4DD-D9E9-4430-8AED-4209F8969936}" type="pres">
      <dgm:prSet presAssocID="{7C252753-E838-47AD-A12E-606DC655DD3E}" presName="compNode" presStyleCnt="0"/>
      <dgm:spPr/>
    </dgm:pt>
    <dgm:pt modelId="{406C8210-C619-46D5-A96B-56EEFB441F2D}" type="pres">
      <dgm:prSet presAssocID="{7C252753-E838-47AD-A12E-606DC655DD3E}" presName="bgRect" presStyleLbl="bgShp" presStyleIdx="0" presStyleCnt="4"/>
      <dgm:spPr/>
    </dgm:pt>
    <dgm:pt modelId="{9F033143-4857-4A80-B843-68155CC8F085}" type="pres">
      <dgm:prSet presAssocID="{7C252753-E838-47AD-A12E-606DC655DD3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38BACDAD-08F1-4DFA-863D-4D0B1115CAF6}" type="pres">
      <dgm:prSet presAssocID="{7C252753-E838-47AD-A12E-606DC655DD3E}" presName="spaceRect" presStyleCnt="0"/>
      <dgm:spPr/>
    </dgm:pt>
    <dgm:pt modelId="{46B3BD4C-282E-4A0B-82EB-43323513637E}" type="pres">
      <dgm:prSet presAssocID="{7C252753-E838-47AD-A12E-606DC655DD3E}" presName="parTx" presStyleLbl="revTx" presStyleIdx="0" presStyleCnt="4">
        <dgm:presLayoutVars>
          <dgm:chMax val="0"/>
          <dgm:chPref val="0"/>
        </dgm:presLayoutVars>
      </dgm:prSet>
      <dgm:spPr/>
    </dgm:pt>
    <dgm:pt modelId="{B0363126-956F-434F-878F-010461138D25}" type="pres">
      <dgm:prSet presAssocID="{B4B08527-DC28-4D39-8641-419F94BB6464}" presName="sibTrans" presStyleCnt="0"/>
      <dgm:spPr/>
    </dgm:pt>
    <dgm:pt modelId="{29986280-EBAF-4DF9-8484-12C15631DEB9}" type="pres">
      <dgm:prSet presAssocID="{F9EAEF77-599E-4F0C-B663-72EFBAB5D535}" presName="compNode" presStyleCnt="0"/>
      <dgm:spPr/>
    </dgm:pt>
    <dgm:pt modelId="{7B5C0A14-AAE8-4789-A95C-34D63F630ECA}" type="pres">
      <dgm:prSet presAssocID="{F9EAEF77-599E-4F0C-B663-72EFBAB5D535}" presName="bgRect" presStyleLbl="bgShp" presStyleIdx="1" presStyleCnt="4"/>
      <dgm:spPr/>
    </dgm:pt>
    <dgm:pt modelId="{909E73F3-D9A7-4AE6-B940-DD2EBCEBF055}" type="pres">
      <dgm:prSet presAssocID="{F9EAEF77-599E-4F0C-B663-72EFBAB5D5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F0263E4C-CBBE-4476-850D-D326F7F39F87}" type="pres">
      <dgm:prSet presAssocID="{F9EAEF77-599E-4F0C-B663-72EFBAB5D535}" presName="spaceRect" presStyleCnt="0"/>
      <dgm:spPr/>
    </dgm:pt>
    <dgm:pt modelId="{7FD9CC60-CD23-46E5-B5D2-C2E573D91659}" type="pres">
      <dgm:prSet presAssocID="{F9EAEF77-599E-4F0C-B663-72EFBAB5D535}" presName="parTx" presStyleLbl="revTx" presStyleIdx="1" presStyleCnt="4">
        <dgm:presLayoutVars>
          <dgm:chMax val="0"/>
          <dgm:chPref val="0"/>
        </dgm:presLayoutVars>
      </dgm:prSet>
      <dgm:spPr/>
    </dgm:pt>
    <dgm:pt modelId="{99BDD785-F13E-489B-A32F-79728D8415CE}" type="pres">
      <dgm:prSet presAssocID="{C09D46AC-F0D0-4291-B0DA-ABAB7B708777}" presName="sibTrans" presStyleCnt="0"/>
      <dgm:spPr/>
    </dgm:pt>
    <dgm:pt modelId="{5397CEB9-BCE2-4C82-AEBC-951631FAAEC4}" type="pres">
      <dgm:prSet presAssocID="{81005B58-48D7-4685-875C-D45FC1331AA1}" presName="compNode" presStyleCnt="0"/>
      <dgm:spPr/>
    </dgm:pt>
    <dgm:pt modelId="{D64CEA00-442C-491C-9021-4CEED36945E7}" type="pres">
      <dgm:prSet presAssocID="{81005B58-48D7-4685-875C-D45FC1331AA1}" presName="bgRect" presStyleLbl="bgShp" presStyleIdx="2" presStyleCnt="4"/>
      <dgm:spPr/>
    </dgm:pt>
    <dgm:pt modelId="{904B6C17-C93A-48DD-BE84-D48454A97BD9}" type="pres">
      <dgm:prSet presAssocID="{81005B58-48D7-4685-875C-D45FC1331AA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A8C245A-F3E7-4581-AB91-61B3CE9A5BF0}" type="pres">
      <dgm:prSet presAssocID="{81005B58-48D7-4685-875C-D45FC1331AA1}" presName="spaceRect" presStyleCnt="0"/>
      <dgm:spPr/>
    </dgm:pt>
    <dgm:pt modelId="{1F5FEF68-5CEB-4816-9A9C-09A29CD9D30B}" type="pres">
      <dgm:prSet presAssocID="{81005B58-48D7-4685-875C-D45FC1331AA1}" presName="parTx" presStyleLbl="revTx" presStyleIdx="2" presStyleCnt="4">
        <dgm:presLayoutVars>
          <dgm:chMax val="0"/>
          <dgm:chPref val="0"/>
        </dgm:presLayoutVars>
      </dgm:prSet>
      <dgm:spPr/>
    </dgm:pt>
    <dgm:pt modelId="{7498092C-9FEC-4963-A6E6-C45FF86E6780}" type="pres">
      <dgm:prSet presAssocID="{0AF4A4B5-9B63-4C12-9416-7E70DCCEB14C}" presName="sibTrans" presStyleCnt="0"/>
      <dgm:spPr/>
    </dgm:pt>
    <dgm:pt modelId="{39B44BD4-FBEF-4C92-AEF6-5339922CCB57}" type="pres">
      <dgm:prSet presAssocID="{BB3B8087-CA50-44F1-A3ED-ABB57A7EA008}" presName="compNode" presStyleCnt="0"/>
      <dgm:spPr/>
    </dgm:pt>
    <dgm:pt modelId="{7CEFAF2D-0598-4583-B71E-D0F91D896825}" type="pres">
      <dgm:prSet presAssocID="{BB3B8087-CA50-44F1-A3ED-ABB57A7EA008}" presName="bgRect" presStyleLbl="bgShp" presStyleIdx="3" presStyleCnt="4"/>
      <dgm:spPr/>
    </dgm:pt>
    <dgm:pt modelId="{384F9957-D71D-4833-B063-068BADD9A92F}" type="pres">
      <dgm:prSet presAssocID="{BB3B8087-CA50-44F1-A3ED-ABB57A7EA00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D5F77F5A-450D-4C79-AC19-D5CD6784F2CB}" type="pres">
      <dgm:prSet presAssocID="{BB3B8087-CA50-44F1-A3ED-ABB57A7EA008}" presName="spaceRect" presStyleCnt="0"/>
      <dgm:spPr/>
    </dgm:pt>
    <dgm:pt modelId="{3C3F38B4-0254-4CAC-93CD-C6A7E2821BD4}" type="pres">
      <dgm:prSet presAssocID="{BB3B8087-CA50-44F1-A3ED-ABB57A7EA00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2950F5F-3E37-4BB3-A00B-71C2C7072AD1}" srcId="{3B458653-EB7F-4291-9330-7C169F68B72F}" destId="{F9EAEF77-599E-4F0C-B663-72EFBAB5D535}" srcOrd="1" destOrd="0" parTransId="{9898F215-AFA2-4928-B886-E1D68B14068F}" sibTransId="{C09D46AC-F0D0-4291-B0DA-ABAB7B708777}"/>
    <dgm:cxn modelId="{4DB58060-FB40-5747-872E-A1495A18BC31}" type="presOf" srcId="{F9EAEF77-599E-4F0C-B663-72EFBAB5D535}" destId="{7FD9CC60-CD23-46E5-B5D2-C2E573D91659}" srcOrd="0" destOrd="0" presId="urn:microsoft.com/office/officeart/2018/2/layout/IconVerticalSolidList"/>
    <dgm:cxn modelId="{34FE8D41-723E-42A5-A6A2-C2FF2495E2B7}" srcId="{3B458653-EB7F-4291-9330-7C169F68B72F}" destId="{BB3B8087-CA50-44F1-A3ED-ABB57A7EA008}" srcOrd="3" destOrd="0" parTransId="{CA2A7B85-6696-4BF5-A6FA-0A3BAB5FA24B}" sibTransId="{AB311298-43E7-4F7E-97C3-46D7D79BE2F6}"/>
    <dgm:cxn modelId="{096BBB41-308B-4A0B-AC8C-8D62B4843DF3}" srcId="{3B458653-EB7F-4291-9330-7C169F68B72F}" destId="{81005B58-48D7-4685-875C-D45FC1331AA1}" srcOrd="2" destOrd="0" parTransId="{D38C2A53-C5DD-41AA-AF8C-2E0A7E2E9F56}" sibTransId="{0AF4A4B5-9B63-4C12-9416-7E70DCCEB14C}"/>
    <dgm:cxn modelId="{0D166E53-BA2B-2A4F-9B33-D90695E247CF}" type="presOf" srcId="{3B458653-EB7F-4291-9330-7C169F68B72F}" destId="{AB0ED55A-65AA-470F-B6D3-28E5990BC20C}" srcOrd="0" destOrd="0" presId="urn:microsoft.com/office/officeart/2018/2/layout/IconVerticalSolidList"/>
    <dgm:cxn modelId="{47CFDD87-AC23-AB4E-8A35-17E15A6E5944}" type="presOf" srcId="{BB3B8087-CA50-44F1-A3ED-ABB57A7EA008}" destId="{3C3F38B4-0254-4CAC-93CD-C6A7E2821BD4}" srcOrd="0" destOrd="0" presId="urn:microsoft.com/office/officeart/2018/2/layout/IconVerticalSolidList"/>
    <dgm:cxn modelId="{615448B9-4BB7-294C-ACE6-FC11C06A383E}" type="presOf" srcId="{7C252753-E838-47AD-A12E-606DC655DD3E}" destId="{46B3BD4C-282E-4A0B-82EB-43323513637E}" srcOrd="0" destOrd="0" presId="urn:microsoft.com/office/officeart/2018/2/layout/IconVerticalSolidList"/>
    <dgm:cxn modelId="{862729E1-56DA-40B5-AC03-F120471547B3}" srcId="{3B458653-EB7F-4291-9330-7C169F68B72F}" destId="{7C252753-E838-47AD-A12E-606DC655DD3E}" srcOrd="0" destOrd="0" parTransId="{E84516CC-6AE7-444C-9BEA-3599B9C74B25}" sibTransId="{B4B08527-DC28-4D39-8641-419F94BB6464}"/>
    <dgm:cxn modelId="{28BF83E8-CCC7-8749-BB30-272D80B2F752}" type="presOf" srcId="{81005B58-48D7-4685-875C-D45FC1331AA1}" destId="{1F5FEF68-5CEB-4816-9A9C-09A29CD9D30B}" srcOrd="0" destOrd="0" presId="urn:microsoft.com/office/officeart/2018/2/layout/IconVerticalSolidList"/>
    <dgm:cxn modelId="{6D153316-AA0D-AB40-975E-1035510D6AAD}" type="presParOf" srcId="{AB0ED55A-65AA-470F-B6D3-28E5990BC20C}" destId="{2EC6F4DD-D9E9-4430-8AED-4209F8969936}" srcOrd="0" destOrd="0" presId="urn:microsoft.com/office/officeart/2018/2/layout/IconVerticalSolidList"/>
    <dgm:cxn modelId="{C50E568A-D58E-FC44-B315-429D5BD3B705}" type="presParOf" srcId="{2EC6F4DD-D9E9-4430-8AED-4209F8969936}" destId="{406C8210-C619-46D5-A96B-56EEFB441F2D}" srcOrd="0" destOrd="0" presId="urn:microsoft.com/office/officeart/2018/2/layout/IconVerticalSolidList"/>
    <dgm:cxn modelId="{83CDEE42-94FE-C240-B58E-C5A6221F9C85}" type="presParOf" srcId="{2EC6F4DD-D9E9-4430-8AED-4209F8969936}" destId="{9F033143-4857-4A80-B843-68155CC8F085}" srcOrd="1" destOrd="0" presId="urn:microsoft.com/office/officeart/2018/2/layout/IconVerticalSolidList"/>
    <dgm:cxn modelId="{A7D95E4A-57DF-C646-A255-CCE3BC02BD82}" type="presParOf" srcId="{2EC6F4DD-D9E9-4430-8AED-4209F8969936}" destId="{38BACDAD-08F1-4DFA-863D-4D0B1115CAF6}" srcOrd="2" destOrd="0" presId="urn:microsoft.com/office/officeart/2018/2/layout/IconVerticalSolidList"/>
    <dgm:cxn modelId="{80B909C3-8501-404F-81E5-E0578E423EB1}" type="presParOf" srcId="{2EC6F4DD-D9E9-4430-8AED-4209F8969936}" destId="{46B3BD4C-282E-4A0B-82EB-43323513637E}" srcOrd="3" destOrd="0" presId="urn:microsoft.com/office/officeart/2018/2/layout/IconVerticalSolidList"/>
    <dgm:cxn modelId="{560CE2EB-779F-C643-81E5-6D1877E09E0B}" type="presParOf" srcId="{AB0ED55A-65AA-470F-B6D3-28E5990BC20C}" destId="{B0363126-956F-434F-878F-010461138D25}" srcOrd="1" destOrd="0" presId="urn:microsoft.com/office/officeart/2018/2/layout/IconVerticalSolidList"/>
    <dgm:cxn modelId="{AC2A28F9-27DC-6345-B3BE-987634FBE33E}" type="presParOf" srcId="{AB0ED55A-65AA-470F-B6D3-28E5990BC20C}" destId="{29986280-EBAF-4DF9-8484-12C15631DEB9}" srcOrd="2" destOrd="0" presId="urn:microsoft.com/office/officeart/2018/2/layout/IconVerticalSolidList"/>
    <dgm:cxn modelId="{84EFCFF0-0414-BF41-9DC3-627D0EADB221}" type="presParOf" srcId="{29986280-EBAF-4DF9-8484-12C15631DEB9}" destId="{7B5C0A14-AAE8-4789-A95C-34D63F630ECA}" srcOrd="0" destOrd="0" presId="urn:microsoft.com/office/officeart/2018/2/layout/IconVerticalSolidList"/>
    <dgm:cxn modelId="{96662167-9A39-0F47-955E-722B36E97AD6}" type="presParOf" srcId="{29986280-EBAF-4DF9-8484-12C15631DEB9}" destId="{909E73F3-D9A7-4AE6-B940-DD2EBCEBF055}" srcOrd="1" destOrd="0" presId="urn:microsoft.com/office/officeart/2018/2/layout/IconVerticalSolidList"/>
    <dgm:cxn modelId="{30E06BEB-DB72-E64E-B416-7123F3318EB5}" type="presParOf" srcId="{29986280-EBAF-4DF9-8484-12C15631DEB9}" destId="{F0263E4C-CBBE-4476-850D-D326F7F39F87}" srcOrd="2" destOrd="0" presId="urn:microsoft.com/office/officeart/2018/2/layout/IconVerticalSolidList"/>
    <dgm:cxn modelId="{6647E0E4-5252-7248-AE6D-2B1B75D9B271}" type="presParOf" srcId="{29986280-EBAF-4DF9-8484-12C15631DEB9}" destId="{7FD9CC60-CD23-46E5-B5D2-C2E573D91659}" srcOrd="3" destOrd="0" presId="urn:microsoft.com/office/officeart/2018/2/layout/IconVerticalSolidList"/>
    <dgm:cxn modelId="{FCCD58C9-F116-9049-ADB9-EA71DED954CC}" type="presParOf" srcId="{AB0ED55A-65AA-470F-B6D3-28E5990BC20C}" destId="{99BDD785-F13E-489B-A32F-79728D8415CE}" srcOrd="3" destOrd="0" presId="urn:microsoft.com/office/officeart/2018/2/layout/IconVerticalSolidList"/>
    <dgm:cxn modelId="{944F2E65-9E2B-EB4D-812D-C38881FE5CE6}" type="presParOf" srcId="{AB0ED55A-65AA-470F-B6D3-28E5990BC20C}" destId="{5397CEB9-BCE2-4C82-AEBC-951631FAAEC4}" srcOrd="4" destOrd="0" presId="urn:microsoft.com/office/officeart/2018/2/layout/IconVerticalSolidList"/>
    <dgm:cxn modelId="{EFE67AA3-5486-2E4C-8C4F-12E2EAB9D6A0}" type="presParOf" srcId="{5397CEB9-BCE2-4C82-AEBC-951631FAAEC4}" destId="{D64CEA00-442C-491C-9021-4CEED36945E7}" srcOrd="0" destOrd="0" presId="urn:microsoft.com/office/officeart/2018/2/layout/IconVerticalSolidList"/>
    <dgm:cxn modelId="{1B9D4907-A7D0-294B-AEEF-CDB2A14E4059}" type="presParOf" srcId="{5397CEB9-BCE2-4C82-AEBC-951631FAAEC4}" destId="{904B6C17-C93A-48DD-BE84-D48454A97BD9}" srcOrd="1" destOrd="0" presId="urn:microsoft.com/office/officeart/2018/2/layout/IconVerticalSolidList"/>
    <dgm:cxn modelId="{3355E5CD-0C64-0F42-9DAF-24CE823A0745}" type="presParOf" srcId="{5397CEB9-BCE2-4C82-AEBC-951631FAAEC4}" destId="{DA8C245A-F3E7-4581-AB91-61B3CE9A5BF0}" srcOrd="2" destOrd="0" presId="urn:microsoft.com/office/officeart/2018/2/layout/IconVerticalSolidList"/>
    <dgm:cxn modelId="{997328D4-BE07-1941-B4BD-F144C3C1149C}" type="presParOf" srcId="{5397CEB9-BCE2-4C82-AEBC-951631FAAEC4}" destId="{1F5FEF68-5CEB-4816-9A9C-09A29CD9D30B}" srcOrd="3" destOrd="0" presId="urn:microsoft.com/office/officeart/2018/2/layout/IconVerticalSolidList"/>
    <dgm:cxn modelId="{418362D2-753D-2448-A1D3-DD3F3C734DA5}" type="presParOf" srcId="{AB0ED55A-65AA-470F-B6D3-28E5990BC20C}" destId="{7498092C-9FEC-4963-A6E6-C45FF86E6780}" srcOrd="5" destOrd="0" presId="urn:microsoft.com/office/officeart/2018/2/layout/IconVerticalSolidList"/>
    <dgm:cxn modelId="{F8AB6964-04E3-5844-B8C1-7964DF8272B5}" type="presParOf" srcId="{AB0ED55A-65AA-470F-B6D3-28E5990BC20C}" destId="{39B44BD4-FBEF-4C92-AEF6-5339922CCB57}" srcOrd="6" destOrd="0" presId="urn:microsoft.com/office/officeart/2018/2/layout/IconVerticalSolidList"/>
    <dgm:cxn modelId="{4C473F5F-110D-8342-A469-79BFE3E9705F}" type="presParOf" srcId="{39B44BD4-FBEF-4C92-AEF6-5339922CCB57}" destId="{7CEFAF2D-0598-4583-B71E-D0F91D896825}" srcOrd="0" destOrd="0" presId="urn:microsoft.com/office/officeart/2018/2/layout/IconVerticalSolidList"/>
    <dgm:cxn modelId="{CCD761A3-F000-BD45-BD8B-683B24BB4B5F}" type="presParOf" srcId="{39B44BD4-FBEF-4C92-AEF6-5339922CCB57}" destId="{384F9957-D71D-4833-B063-068BADD9A92F}" srcOrd="1" destOrd="0" presId="urn:microsoft.com/office/officeart/2018/2/layout/IconVerticalSolidList"/>
    <dgm:cxn modelId="{0D4A3E41-394D-2D41-9D5F-5C2D7B1D2ECD}" type="presParOf" srcId="{39B44BD4-FBEF-4C92-AEF6-5339922CCB57}" destId="{D5F77F5A-450D-4C79-AC19-D5CD6784F2CB}" srcOrd="2" destOrd="0" presId="urn:microsoft.com/office/officeart/2018/2/layout/IconVerticalSolidList"/>
    <dgm:cxn modelId="{8272E30C-FDF6-7147-8F6D-ACFF740EBAF2}" type="presParOf" srcId="{39B44BD4-FBEF-4C92-AEF6-5339922CCB57}" destId="{3C3F38B4-0254-4CAC-93CD-C6A7E2821B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083FC4-B7FA-4FD0-AADA-F5C03F291B7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198D9E-B967-4662-99B0-819CE0ECA2D0}">
      <dgm:prSet/>
      <dgm:spPr/>
      <dgm:t>
        <a:bodyPr/>
        <a:lstStyle/>
        <a:p>
          <a:r>
            <a:rPr lang="en-US"/>
            <a:t>38-12 First Out Attack Engine – 1500 gallons</a:t>
          </a:r>
        </a:p>
      </dgm:t>
    </dgm:pt>
    <dgm:pt modelId="{FA80A44D-6236-4F13-B71F-C204AF39504B}" type="parTrans" cxnId="{AD5338E9-1EB8-482B-9E31-B952689EE6AE}">
      <dgm:prSet/>
      <dgm:spPr/>
      <dgm:t>
        <a:bodyPr/>
        <a:lstStyle/>
        <a:p>
          <a:endParaRPr lang="en-US"/>
        </a:p>
      </dgm:t>
    </dgm:pt>
    <dgm:pt modelId="{29D5BAF0-7B9B-476A-B8EF-BF0ED332E15D}" type="sibTrans" cxnId="{AD5338E9-1EB8-482B-9E31-B952689EE6AE}">
      <dgm:prSet/>
      <dgm:spPr/>
      <dgm:t>
        <a:bodyPr/>
        <a:lstStyle/>
        <a:p>
          <a:endParaRPr lang="en-US"/>
        </a:p>
      </dgm:t>
    </dgm:pt>
    <dgm:pt modelId="{DAC07145-B8AB-433D-B528-0DEFB3A46D29}">
      <dgm:prSet/>
      <dgm:spPr/>
      <dgm:t>
        <a:bodyPr/>
        <a:lstStyle/>
        <a:p>
          <a:r>
            <a:rPr lang="en-US"/>
            <a:t>38-38 Tanker/Pumper – 2500 gallons</a:t>
          </a:r>
        </a:p>
      </dgm:t>
    </dgm:pt>
    <dgm:pt modelId="{70BCAC2A-3453-4F3A-AD15-10E7AEE3E4F2}" type="parTrans" cxnId="{F5112A61-6820-43CD-A84A-35C901463FC8}">
      <dgm:prSet/>
      <dgm:spPr/>
      <dgm:t>
        <a:bodyPr/>
        <a:lstStyle/>
        <a:p>
          <a:endParaRPr lang="en-US"/>
        </a:p>
      </dgm:t>
    </dgm:pt>
    <dgm:pt modelId="{75AAEDC0-A928-4B8E-B61A-C8124D315676}" type="sibTrans" cxnId="{F5112A61-6820-43CD-A84A-35C901463FC8}">
      <dgm:prSet/>
      <dgm:spPr/>
      <dgm:t>
        <a:bodyPr/>
        <a:lstStyle/>
        <a:p>
          <a:endParaRPr lang="en-US"/>
        </a:p>
      </dgm:t>
    </dgm:pt>
    <dgm:pt modelId="{14183658-7C1F-459D-B4B0-8BE883F08B04}">
      <dgm:prSet/>
      <dgm:spPr/>
      <dgm:t>
        <a:bodyPr/>
        <a:lstStyle/>
        <a:p>
          <a:r>
            <a:rPr lang="en-US"/>
            <a:t>Total 4000 gallons</a:t>
          </a:r>
        </a:p>
      </dgm:t>
    </dgm:pt>
    <dgm:pt modelId="{FEC39470-DC02-44E6-84D2-DEC255049356}" type="parTrans" cxnId="{44699C51-669F-4C75-AC31-EF0FFD254C68}">
      <dgm:prSet/>
      <dgm:spPr/>
      <dgm:t>
        <a:bodyPr/>
        <a:lstStyle/>
        <a:p>
          <a:endParaRPr lang="en-US"/>
        </a:p>
      </dgm:t>
    </dgm:pt>
    <dgm:pt modelId="{3EB64515-095C-4C3B-A644-4A9B8286EEBA}" type="sibTrans" cxnId="{44699C51-669F-4C75-AC31-EF0FFD254C68}">
      <dgm:prSet/>
      <dgm:spPr/>
      <dgm:t>
        <a:bodyPr/>
        <a:lstStyle/>
        <a:p>
          <a:endParaRPr lang="en-US"/>
        </a:p>
      </dgm:t>
    </dgm:pt>
    <dgm:pt modelId="{FB2159F4-1C06-714A-8D14-4F4B8685EB1F}" type="pres">
      <dgm:prSet presAssocID="{32083FC4-B7FA-4FD0-AADA-F5C03F291B72}" presName="linear" presStyleCnt="0">
        <dgm:presLayoutVars>
          <dgm:animLvl val="lvl"/>
          <dgm:resizeHandles val="exact"/>
        </dgm:presLayoutVars>
      </dgm:prSet>
      <dgm:spPr/>
    </dgm:pt>
    <dgm:pt modelId="{2468E1B4-D862-3E4C-AF5A-51F7D58E16B4}" type="pres">
      <dgm:prSet presAssocID="{2B198D9E-B967-4662-99B0-819CE0ECA2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F4AB997-0CE1-E14B-A47A-59E06F9CCA83}" type="pres">
      <dgm:prSet presAssocID="{29D5BAF0-7B9B-476A-B8EF-BF0ED332E15D}" presName="spacer" presStyleCnt="0"/>
      <dgm:spPr/>
    </dgm:pt>
    <dgm:pt modelId="{A3B4C165-DDEB-F344-9227-444EFC2B4FA1}" type="pres">
      <dgm:prSet presAssocID="{DAC07145-B8AB-433D-B528-0DEFB3A46D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9521FD-0053-1D47-BC74-CBB9442D3402}" type="pres">
      <dgm:prSet presAssocID="{75AAEDC0-A928-4B8E-B61A-C8124D315676}" presName="spacer" presStyleCnt="0"/>
      <dgm:spPr/>
    </dgm:pt>
    <dgm:pt modelId="{5688DC91-6E55-7345-8B40-98972F2A7548}" type="pres">
      <dgm:prSet presAssocID="{14183658-7C1F-459D-B4B0-8BE883F08B0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5112A61-6820-43CD-A84A-35C901463FC8}" srcId="{32083FC4-B7FA-4FD0-AADA-F5C03F291B72}" destId="{DAC07145-B8AB-433D-B528-0DEFB3A46D29}" srcOrd="1" destOrd="0" parTransId="{70BCAC2A-3453-4F3A-AD15-10E7AEE3E4F2}" sibTransId="{75AAEDC0-A928-4B8E-B61A-C8124D315676}"/>
    <dgm:cxn modelId="{44699C51-669F-4C75-AC31-EF0FFD254C68}" srcId="{32083FC4-B7FA-4FD0-AADA-F5C03F291B72}" destId="{14183658-7C1F-459D-B4B0-8BE883F08B04}" srcOrd="2" destOrd="0" parTransId="{FEC39470-DC02-44E6-84D2-DEC255049356}" sibTransId="{3EB64515-095C-4C3B-A644-4A9B8286EEBA}"/>
    <dgm:cxn modelId="{9718A98E-32AC-1847-8FEC-F368C43CDDEE}" type="presOf" srcId="{DAC07145-B8AB-433D-B528-0DEFB3A46D29}" destId="{A3B4C165-DDEB-F344-9227-444EFC2B4FA1}" srcOrd="0" destOrd="0" presId="urn:microsoft.com/office/officeart/2005/8/layout/vList2"/>
    <dgm:cxn modelId="{EDC31A90-A52C-AE48-B8E9-08C9943FF875}" type="presOf" srcId="{32083FC4-B7FA-4FD0-AADA-F5C03F291B72}" destId="{FB2159F4-1C06-714A-8D14-4F4B8685EB1F}" srcOrd="0" destOrd="0" presId="urn:microsoft.com/office/officeart/2005/8/layout/vList2"/>
    <dgm:cxn modelId="{3B094ECA-7E50-6941-A783-28CD77F6C90D}" type="presOf" srcId="{2B198D9E-B967-4662-99B0-819CE0ECA2D0}" destId="{2468E1B4-D862-3E4C-AF5A-51F7D58E16B4}" srcOrd="0" destOrd="0" presId="urn:microsoft.com/office/officeart/2005/8/layout/vList2"/>
    <dgm:cxn modelId="{AD5338E9-1EB8-482B-9E31-B952689EE6AE}" srcId="{32083FC4-B7FA-4FD0-AADA-F5C03F291B72}" destId="{2B198D9E-B967-4662-99B0-819CE0ECA2D0}" srcOrd="0" destOrd="0" parTransId="{FA80A44D-6236-4F13-B71F-C204AF39504B}" sibTransId="{29D5BAF0-7B9B-476A-B8EF-BF0ED332E15D}"/>
    <dgm:cxn modelId="{A4FFC0FC-0FF1-2D4F-A8B6-0ADE7C03F186}" type="presOf" srcId="{14183658-7C1F-459D-B4B0-8BE883F08B04}" destId="{5688DC91-6E55-7345-8B40-98972F2A7548}" srcOrd="0" destOrd="0" presId="urn:microsoft.com/office/officeart/2005/8/layout/vList2"/>
    <dgm:cxn modelId="{5DA5DBF2-5494-9642-BBCA-E30FEB68774E}" type="presParOf" srcId="{FB2159F4-1C06-714A-8D14-4F4B8685EB1F}" destId="{2468E1B4-D862-3E4C-AF5A-51F7D58E16B4}" srcOrd="0" destOrd="0" presId="urn:microsoft.com/office/officeart/2005/8/layout/vList2"/>
    <dgm:cxn modelId="{D4CB16DF-0408-0F4D-9FF3-FEA7BF99B8FE}" type="presParOf" srcId="{FB2159F4-1C06-714A-8D14-4F4B8685EB1F}" destId="{FF4AB997-0CE1-E14B-A47A-59E06F9CCA83}" srcOrd="1" destOrd="0" presId="urn:microsoft.com/office/officeart/2005/8/layout/vList2"/>
    <dgm:cxn modelId="{B77E22C8-F0AB-934B-A474-205F6771FAB7}" type="presParOf" srcId="{FB2159F4-1C06-714A-8D14-4F4B8685EB1F}" destId="{A3B4C165-DDEB-F344-9227-444EFC2B4FA1}" srcOrd="2" destOrd="0" presId="urn:microsoft.com/office/officeart/2005/8/layout/vList2"/>
    <dgm:cxn modelId="{A13B4F9C-D1AB-E749-A0E3-78C872371B28}" type="presParOf" srcId="{FB2159F4-1C06-714A-8D14-4F4B8685EB1F}" destId="{539521FD-0053-1D47-BC74-CBB9442D3402}" srcOrd="3" destOrd="0" presId="urn:microsoft.com/office/officeart/2005/8/layout/vList2"/>
    <dgm:cxn modelId="{256819FA-B166-C14D-BF5B-08EA83C09F55}" type="presParOf" srcId="{FB2159F4-1C06-714A-8D14-4F4B8685EB1F}" destId="{5688DC91-6E55-7345-8B40-98972F2A754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6B1CB8-5CFA-4054-81C8-4406B3DE04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951E74B-6CBA-46D9-B3CB-AE16656C2953}">
      <dgm:prSet/>
      <dgm:spPr/>
      <dgm:t>
        <a:bodyPr/>
        <a:lstStyle/>
        <a:p>
          <a:r>
            <a:rPr lang="en-US"/>
            <a:t>Map</a:t>
          </a:r>
        </a:p>
      </dgm:t>
    </dgm:pt>
    <dgm:pt modelId="{BBCD43CB-FCA0-495C-BE79-4E83E036F925}" type="parTrans" cxnId="{00A1B1A9-38C5-4179-B13F-A071A26D2B23}">
      <dgm:prSet/>
      <dgm:spPr/>
      <dgm:t>
        <a:bodyPr/>
        <a:lstStyle/>
        <a:p>
          <a:endParaRPr lang="en-US"/>
        </a:p>
      </dgm:t>
    </dgm:pt>
    <dgm:pt modelId="{5A0F5B8C-38FE-435E-AADF-F3E966B2AD77}" type="sibTrans" cxnId="{00A1B1A9-38C5-4179-B13F-A071A26D2B23}">
      <dgm:prSet/>
      <dgm:spPr/>
      <dgm:t>
        <a:bodyPr/>
        <a:lstStyle/>
        <a:p>
          <a:endParaRPr lang="en-US"/>
        </a:p>
      </dgm:t>
    </dgm:pt>
    <dgm:pt modelId="{14103920-FCC0-4477-A31A-0115F0BE9A56}">
      <dgm:prSet/>
      <dgm:spPr/>
      <dgm:t>
        <a:bodyPr/>
        <a:lstStyle/>
        <a:p>
          <a:r>
            <a:rPr lang="en-US"/>
            <a:t>January 2022 – August 2024 Call statistics</a:t>
          </a:r>
        </a:p>
      </dgm:t>
    </dgm:pt>
    <dgm:pt modelId="{049F0B2C-B863-4F89-8AD9-9FA6F5B27816}" type="parTrans" cxnId="{C79CB159-DC1C-48E9-88C1-DEAA467A1CF4}">
      <dgm:prSet/>
      <dgm:spPr/>
      <dgm:t>
        <a:bodyPr/>
        <a:lstStyle/>
        <a:p>
          <a:endParaRPr lang="en-US"/>
        </a:p>
      </dgm:t>
    </dgm:pt>
    <dgm:pt modelId="{2E3E4ECC-BA66-471D-89E9-4A94294FC029}" type="sibTrans" cxnId="{C79CB159-DC1C-48E9-88C1-DEAA467A1CF4}">
      <dgm:prSet/>
      <dgm:spPr/>
      <dgm:t>
        <a:bodyPr/>
        <a:lstStyle/>
        <a:p>
          <a:endParaRPr lang="en-US"/>
        </a:p>
      </dgm:t>
    </dgm:pt>
    <dgm:pt modelId="{3A1A79EE-69E6-4F1D-AE87-D964D74A7AB3}">
      <dgm:prSet/>
      <dgm:spPr/>
      <dgm:t>
        <a:bodyPr/>
        <a:lstStyle/>
        <a:p>
          <a:r>
            <a:rPr lang="en-US"/>
            <a:t>Total In-District is 601 calls vs 751 Total calls</a:t>
          </a:r>
        </a:p>
      </dgm:t>
    </dgm:pt>
    <dgm:pt modelId="{44C0764A-ED6B-4D6B-8C0F-63CE0BFCC655}" type="parTrans" cxnId="{C97F45FF-52BE-41B7-BA63-906FC585A498}">
      <dgm:prSet/>
      <dgm:spPr/>
      <dgm:t>
        <a:bodyPr/>
        <a:lstStyle/>
        <a:p>
          <a:endParaRPr lang="en-US"/>
        </a:p>
      </dgm:t>
    </dgm:pt>
    <dgm:pt modelId="{A9C566FE-6BE0-490B-887E-9EF16A652580}" type="sibTrans" cxnId="{C97F45FF-52BE-41B7-BA63-906FC585A498}">
      <dgm:prSet/>
      <dgm:spPr/>
      <dgm:t>
        <a:bodyPr/>
        <a:lstStyle/>
        <a:p>
          <a:endParaRPr lang="en-US"/>
        </a:p>
      </dgm:t>
    </dgm:pt>
    <dgm:pt modelId="{59C91B00-3E3A-4BAF-85EB-4CB6CAAD9461}">
      <dgm:prSet/>
      <dgm:spPr/>
      <dgm:t>
        <a:bodyPr/>
        <a:lstStyle/>
        <a:p>
          <a:r>
            <a:rPr lang="en-US"/>
            <a:t>Difference is Mutual Aid</a:t>
          </a:r>
        </a:p>
      </dgm:t>
    </dgm:pt>
    <dgm:pt modelId="{55383990-35EB-4F23-9B93-B8FC3F76F5DF}" type="parTrans" cxnId="{9EE276F8-C98D-4A9B-8738-ABD50DB0E51C}">
      <dgm:prSet/>
      <dgm:spPr/>
      <dgm:t>
        <a:bodyPr/>
        <a:lstStyle/>
        <a:p>
          <a:endParaRPr lang="en-US"/>
        </a:p>
      </dgm:t>
    </dgm:pt>
    <dgm:pt modelId="{948463F8-592D-45CB-A2DE-BFAE9FE12A6A}" type="sibTrans" cxnId="{9EE276F8-C98D-4A9B-8738-ABD50DB0E51C}">
      <dgm:prSet/>
      <dgm:spPr/>
      <dgm:t>
        <a:bodyPr/>
        <a:lstStyle/>
        <a:p>
          <a:endParaRPr lang="en-US"/>
        </a:p>
      </dgm:t>
    </dgm:pt>
    <dgm:pt modelId="{CF4469BD-08A8-4E69-890B-84DD4AC3869D}">
      <dgm:prSet/>
      <dgm:spPr/>
      <dgm:t>
        <a:bodyPr/>
        <a:lstStyle/>
        <a:p>
          <a:r>
            <a:rPr lang="en-US"/>
            <a:t>401 calls less than three miles from station = 67%</a:t>
          </a:r>
        </a:p>
      </dgm:t>
    </dgm:pt>
    <dgm:pt modelId="{CD001BF8-D27C-4D0A-9344-4E8D67FFB379}" type="parTrans" cxnId="{EE1D805B-C4FA-4840-8B5E-8BB33B378FE5}">
      <dgm:prSet/>
      <dgm:spPr/>
      <dgm:t>
        <a:bodyPr/>
        <a:lstStyle/>
        <a:p>
          <a:endParaRPr lang="en-US"/>
        </a:p>
      </dgm:t>
    </dgm:pt>
    <dgm:pt modelId="{848FD263-7199-44EF-917A-203EA40FDF51}" type="sibTrans" cxnId="{EE1D805B-C4FA-4840-8B5E-8BB33B378FE5}">
      <dgm:prSet/>
      <dgm:spPr/>
      <dgm:t>
        <a:bodyPr/>
        <a:lstStyle/>
        <a:p>
          <a:endParaRPr lang="en-US"/>
        </a:p>
      </dgm:t>
    </dgm:pt>
    <dgm:pt modelId="{B3AA38E1-B213-4284-8D52-63AB922D43D7}">
      <dgm:prSet/>
      <dgm:spPr/>
      <dgm:t>
        <a:bodyPr/>
        <a:lstStyle/>
        <a:p>
          <a:r>
            <a:rPr lang="en-US"/>
            <a:t>159 three to five miles from station = 26%</a:t>
          </a:r>
        </a:p>
      </dgm:t>
    </dgm:pt>
    <dgm:pt modelId="{B9E9B840-2CEF-4240-B096-7AF5273436D9}" type="parTrans" cxnId="{8ACC4ED7-7C5B-4E9B-A9B7-86A192D67F84}">
      <dgm:prSet/>
      <dgm:spPr/>
      <dgm:t>
        <a:bodyPr/>
        <a:lstStyle/>
        <a:p>
          <a:endParaRPr lang="en-US"/>
        </a:p>
      </dgm:t>
    </dgm:pt>
    <dgm:pt modelId="{BF9A2FC3-C726-4C03-A0F0-A0735B5B6808}" type="sibTrans" cxnId="{8ACC4ED7-7C5B-4E9B-A9B7-86A192D67F84}">
      <dgm:prSet/>
      <dgm:spPr/>
      <dgm:t>
        <a:bodyPr/>
        <a:lstStyle/>
        <a:p>
          <a:endParaRPr lang="en-US"/>
        </a:p>
      </dgm:t>
    </dgm:pt>
    <dgm:pt modelId="{9C58FDE5-4DD6-4196-87FB-5489A753E7C8}">
      <dgm:prSet/>
      <dgm:spPr/>
      <dgm:t>
        <a:bodyPr/>
        <a:lstStyle/>
        <a:p>
          <a:r>
            <a:rPr lang="en-US"/>
            <a:t>32 greater than five miles from station = 5%</a:t>
          </a:r>
        </a:p>
      </dgm:t>
    </dgm:pt>
    <dgm:pt modelId="{022DDB62-7922-4CBE-BDB9-5506955AAAED}" type="parTrans" cxnId="{771253CB-07CE-4DF7-B080-883B710F6987}">
      <dgm:prSet/>
      <dgm:spPr/>
      <dgm:t>
        <a:bodyPr/>
        <a:lstStyle/>
        <a:p>
          <a:endParaRPr lang="en-US"/>
        </a:p>
      </dgm:t>
    </dgm:pt>
    <dgm:pt modelId="{07ADA487-00F2-464D-8237-B9FB9C088D58}" type="sibTrans" cxnId="{771253CB-07CE-4DF7-B080-883B710F6987}">
      <dgm:prSet/>
      <dgm:spPr/>
      <dgm:t>
        <a:bodyPr/>
        <a:lstStyle/>
        <a:p>
          <a:endParaRPr lang="en-US"/>
        </a:p>
      </dgm:t>
    </dgm:pt>
    <dgm:pt modelId="{5846D9D3-9068-407E-9B66-FD1A45A3D7DC}">
      <dgm:prSet/>
      <dgm:spPr/>
      <dgm:t>
        <a:bodyPr/>
        <a:lstStyle/>
        <a:p>
          <a:r>
            <a:rPr lang="en-US"/>
            <a:t>EMS calls are 60% of total call volume – See staffing locations</a:t>
          </a:r>
        </a:p>
      </dgm:t>
    </dgm:pt>
    <dgm:pt modelId="{0F55DC7C-637B-4419-A2A8-66E69DC0EE6A}" type="parTrans" cxnId="{788F24EA-A2FC-4F0C-AB46-DE558CC321D0}">
      <dgm:prSet/>
      <dgm:spPr/>
      <dgm:t>
        <a:bodyPr/>
        <a:lstStyle/>
        <a:p>
          <a:endParaRPr lang="en-US"/>
        </a:p>
      </dgm:t>
    </dgm:pt>
    <dgm:pt modelId="{7795BE3C-8E6E-48BC-BCBC-1337F8743808}" type="sibTrans" cxnId="{788F24EA-A2FC-4F0C-AB46-DE558CC321D0}">
      <dgm:prSet/>
      <dgm:spPr/>
      <dgm:t>
        <a:bodyPr/>
        <a:lstStyle/>
        <a:p>
          <a:endParaRPr lang="en-US"/>
        </a:p>
      </dgm:t>
    </dgm:pt>
    <dgm:pt modelId="{E9BBA6DC-B3C4-41E6-96F3-D9C69613F128}">
      <dgm:prSet/>
      <dgm:spPr/>
      <dgm:t>
        <a:bodyPr/>
        <a:lstStyle/>
        <a:p>
          <a:r>
            <a:rPr lang="en-US" dirty="0"/>
            <a:t>West Clinton dispatched on all potential fires for northern portion</a:t>
          </a:r>
        </a:p>
      </dgm:t>
    </dgm:pt>
    <dgm:pt modelId="{009FA4D3-1C41-4F4F-8363-29DAC58F291E}" type="parTrans" cxnId="{89E0ED4B-4FE4-4A93-8529-A0FF6BC3E6E9}">
      <dgm:prSet/>
      <dgm:spPr/>
      <dgm:t>
        <a:bodyPr/>
        <a:lstStyle/>
        <a:p>
          <a:endParaRPr lang="en-US"/>
        </a:p>
      </dgm:t>
    </dgm:pt>
    <dgm:pt modelId="{3944C63C-7C50-415D-8023-9FA6AF081586}" type="sibTrans" cxnId="{89E0ED4B-4FE4-4A93-8529-A0FF6BC3E6E9}">
      <dgm:prSet/>
      <dgm:spPr/>
      <dgm:t>
        <a:bodyPr/>
        <a:lstStyle/>
        <a:p>
          <a:endParaRPr lang="en-US"/>
        </a:p>
      </dgm:t>
    </dgm:pt>
    <dgm:pt modelId="{ECE31287-BACF-436C-BB7E-816A16BD75D0}">
      <dgm:prSet/>
      <dgm:spPr/>
      <dgm:t>
        <a:bodyPr/>
        <a:lstStyle/>
        <a:p>
          <a:r>
            <a:rPr lang="en-US" dirty="0"/>
            <a:t>Road layouts hinder central station location – TSP access is critical for MVAs and to respond to the entire district</a:t>
          </a:r>
        </a:p>
      </dgm:t>
    </dgm:pt>
    <dgm:pt modelId="{DACC1D38-F8D2-4CB5-9C10-7E2C29D3FC3F}" type="parTrans" cxnId="{808107DB-E5E7-4CE4-A407-DAA41E1659A8}">
      <dgm:prSet/>
      <dgm:spPr/>
      <dgm:t>
        <a:bodyPr/>
        <a:lstStyle/>
        <a:p>
          <a:endParaRPr lang="en-US"/>
        </a:p>
      </dgm:t>
    </dgm:pt>
    <dgm:pt modelId="{37B087C9-162D-48A6-9C1C-C23AB3FA41AC}" type="sibTrans" cxnId="{808107DB-E5E7-4CE4-A407-DAA41E1659A8}">
      <dgm:prSet/>
      <dgm:spPr/>
      <dgm:t>
        <a:bodyPr/>
        <a:lstStyle/>
        <a:p>
          <a:endParaRPr lang="en-US"/>
        </a:p>
      </dgm:t>
    </dgm:pt>
    <dgm:pt modelId="{0662DB1A-8179-8D47-82F7-C637E5AA7CA8}" type="pres">
      <dgm:prSet presAssocID="{5B6B1CB8-5CFA-4054-81C8-4406B3DE04DD}" presName="linear" presStyleCnt="0">
        <dgm:presLayoutVars>
          <dgm:animLvl val="lvl"/>
          <dgm:resizeHandles val="exact"/>
        </dgm:presLayoutVars>
      </dgm:prSet>
      <dgm:spPr/>
    </dgm:pt>
    <dgm:pt modelId="{7C679E2C-1EC9-484B-86EF-1667A76EFBB8}" type="pres">
      <dgm:prSet presAssocID="{1951E74B-6CBA-46D9-B3CB-AE16656C295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3691DE-CEB5-764B-B6B1-959C7B8DE96A}" type="pres">
      <dgm:prSet presAssocID="{5A0F5B8C-38FE-435E-AADF-F3E966B2AD77}" presName="spacer" presStyleCnt="0"/>
      <dgm:spPr/>
    </dgm:pt>
    <dgm:pt modelId="{DEC2525C-7A30-2C46-8291-A778A0CE79D5}" type="pres">
      <dgm:prSet presAssocID="{14103920-FCC0-4477-A31A-0115F0BE9A5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16D86CD-ED00-2847-AD28-59EF85EC9AE0}" type="pres">
      <dgm:prSet presAssocID="{14103920-FCC0-4477-A31A-0115F0BE9A5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8204A1D-5408-3042-A78B-7D451E816AEE}" type="presOf" srcId="{1951E74B-6CBA-46D9-B3CB-AE16656C2953}" destId="{7C679E2C-1EC9-484B-86EF-1667A76EFBB8}" srcOrd="0" destOrd="0" presId="urn:microsoft.com/office/officeart/2005/8/layout/vList2"/>
    <dgm:cxn modelId="{B998692E-0E30-5C49-B240-DA3059CF24A8}" type="presOf" srcId="{9C58FDE5-4DD6-4196-87FB-5489A753E7C8}" destId="{216D86CD-ED00-2847-AD28-59EF85EC9AE0}" srcOrd="0" destOrd="4" presId="urn:microsoft.com/office/officeart/2005/8/layout/vList2"/>
    <dgm:cxn modelId="{EE1D805B-C4FA-4840-8B5E-8BB33B378FE5}" srcId="{14103920-FCC0-4477-A31A-0115F0BE9A56}" destId="{CF4469BD-08A8-4E69-890B-84DD4AC3869D}" srcOrd="2" destOrd="0" parTransId="{CD001BF8-D27C-4D0A-9344-4E8D67FFB379}" sibTransId="{848FD263-7199-44EF-917A-203EA40FDF51}"/>
    <dgm:cxn modelId="{89E0ED4B-4FE4-4A93-8529-A0FF6BC3E6E9}" srcId="{14103920-FCC0-4477-A31A-0115F0BE9A56}" destId="{E9BBA6DC-B3C4-41E6-96F3-D9C69613F128}" srcOrd="6" destOrd="0" parTransId="{009FA4D3-1C41-4F4F-8363-29DAC58F291E}" sibTransId="{3944C63C-7C50-415D-8023-9FA6AF081586}"/>
    <dgm:cxn modelId="{BAC68E4D-E9FF-EA45-8936-B5996B36307D}" type="presOf" srcId="{59C91B00-3E3A-4BAF-85EB-4CB6CAAD9461}" destId="{216D86CD-ED00-2847-AD28-59EF85EC9AE0}" srcOrd="0" destOrd="1" presId="urn:microsoft.com/office/officeart/2005/8/layout/vList2"/>
    <dgm:cxn modelId="{BFFD916D-F24A-B547-9463-F9CE34767531}" type="presOf" srcId="{E9BBA6DC-B3C4-41E6-96F3-D9C69613F128}" destId="{216D86CD-ED00-2847-AD28-59EF85EC9AE0}" srcOrd="0" destOrd="6" presId="urn:microsoft.com/office/officeart/2005/8/layout/vList2"/>
    <dgm:cxn modelId="{C79CB159-DC1C-48E9-88C1-DEAA467A1CF4}" srcId="{5B6B1CB8-5CFA-4054-81C8-4406B3DE04DD}" destId="{14103920-FCC0-4477-A31A-0115F0BE9A56}" srcOrd="1" destOrd="0" parTransId="{049F0B2C-B863-4F89-8AD9-9FA6F5B27816}" sibTransId="{2E3E4ECC-BA66-471D-89E9-4A94294FC029}"/>
    <dgm:cxn modelId="{BFA0D47E-AA98-7C47-90B5-F6D7BE90DDFF}" type="presOf" srcId="{CF4469BD-08A8-4E69-890B-84DD4AC3869D}" destId="{216D86CD-ED00-2847-AD28-59EF85EC9AE0}" srcOrd="0" destOrd="2" presId="urn:microsoft.com/office/officeart/2005/8/layout/vList2"/>
    <dgm:cxn modelId="{5D92C1A7-9158-6642-99B9-8218D5D6C9C6}" type="presOf" srcId="{5846D9D3-9068-407E-9B66-FD1A45A3D7DC}" destId="{216D86CD-ED00-2847-AD28-59EF85EC9AE0}" srcOrd="0" destOrd="5" presId="urn:microsoft.com/office/officeart/2005/8/layout/vList2"/>
    <dgm:cxn modelId="{00A1B1A9-38C5-4179-B13F-A071A26D2B23}" srcId="{5B6B1CB8-5CFA-4054-81C8-4406B3DE04DD}" destId="{1951E74B-6CBA-46D9-B3CB-AE16656C2953}" srcOrd="0" destOrd="0" parTransId="{BBCD43CB-FCA0-495C-BE79-4E83E036F925}" sibTransId="{5A0F5B8C-38FE-435E-AADF-F3E966B2AD77}"/>
    <dgm:cxn modelId="{DC3C05AF-3A5D-0946-A2B1-28FA0BEB298F}" type="presOf" srcId="{B3AA38E1-B213-4284-8D52-63AB922D43D7}" destId="{216D86CD-ED00-2847-AD28-59EF85EC9AE0}" srcOrd="0" destOrd="3" presId="urn:microsoft.com/office/officeart/2005/8/layout/vList2"/>
    <dgm:cxn modelId="{CD0A86BD-FF13-074F-BF2A-C325B495DA26}" type="presOf" srcId="{14103920-FCC0-4477-A31A-0115F0BE9A56}" destId="{DEC2525C-7A30-2C46-8291-A778A0CE79D5}" srcOrd="0" destOrd="0" presId="urn:microsoft.com/office/officeart/2005/8/layout/vList2"/>
    <dgm:cxn modelId="{771253CB-07CE-4DF7-B080-883B710F6987}" srcId="{14103920-FCC0-4477-A31A-0115F0BE9A56}" destId="{9C58FDE5-4DD6-4196-87FB-5489A753E7C8}" srcOrd="4" destOrd="0" parTransId="{022DDB62-7922-4CBE-BDB9-5506955AAAED}" sibTransId="{07ADA487-00F2-464D-8237-B9FB9C088D58}"/>
    <dgm:cxn modelId="{8ACC4ED7-7C5B-4E9B-A9B7-86A192D67F84}" srcId="{14103920-FCC0-4477-A31A-0115F0BE9A56}" destId="{B3AA38E1-B213-4284-8D52-63AB922D43D7}" srcOrd="3" destOrd="0" parTransId="{B9E9B840-2CEF-4240-B096-7AF5273436D9}" sibTransId="{BF9A2FC3-C726-4C03-A0F0-A0735B5B6808}"/>
    <dgm:cxn modelId="{4F87D4DA-7863-2248-8096-029F75F7EBB5}" type="presOf" srcId="{5B6B1CB8-5CFA-4054-81C8-4406B3DE04DD}" destId="{0662DB1A-8179-8D47-82F7-C637E5AA7CA8}" srcOrd="0" destOrd="0" presId="urn:microsoft.com/office/officeart/2005/8/layout/vList2"/>
    <dgm:cxn modelId="{808107DB-E5E7-4CE4-A407-DAA41E1659A8}" srcId="{14103920-FCC0-4477-A31A-0115F0BE9A56}" destId="{ECE31287-BACF-436C-BB7E-816A16BD75D0}" srcOrd="7" destOrd="0" parTransId="{DACC1D38-F8D2-4CB5-9C10-7E2C29D3FC3F}" sibTransId="{37B087C9-162D-48A6-9C1C-C23AB3FA41AC}"/>
    <dgm:cxn modelId="{FA83F3DD-AF15-AD41-9AF6-57705AD15AEC}" type="presOf" srcId="{ECE31287-BACF-436C-BB7E-816A16BD75D0}" destId="{216D86CD-ED00-2847-AD28-59EF85EC9AE0}" srcOrd="0" destOrd="7" presId="urn:microsoft.com/office/officeart/2005/8/layout/vList2"/>
    <dgm:cxn modelId="{788F24EA-A2FC-4F0C-AB46-DE558CC321D0}" srcId="{14103920-FCC0-4477-A31A-0115F0BE9A56}" destId="{5846D9D3-9068-407E-9B66-FD1A45A3D7DC}" srcOrd="5" destOrd="0" parTransId="{0F55DC7C-637B-4419-A2A8-66E69DC0EE6A}" sibTransId="{7795BE3C-8E6E-48BC-BCBC-1337F8743808}"/>
    <dgm:cxn modelId="{12ECEFED-3126-D642-A0AD-2A9BA23BF75E}" type="presOf" srcId="{3A1A79EE-69E6-4F1D-AE87-D964D74A7AB3}" destId="{216D86CD-ED00-2847-AD28-59EF85EC9AE0}" srcOrd="0" destOrd="0" presId="urn:microsoft.com/office/officeart/2005/8/layout/vList2"/>
    <dgm:cxn modelId="{9EE276F8-C98D-4A9B-8738-ABD50DB0E51C}" srcId="{14103920-FCC0-4477-A31A-0115F0BE9A56}" destId="{59C91B00-3E3A-4BAF-85EB-4CB6CAAD9461}" srcOrd="1" destOrd="0" parTransId="{55383990-35EB-4F23-9B93-B8FC3F76F5DF}" sibTransId="{948463F8-592D-45CB-A2DE-BFAE9FE12A6A}"/>
    <dgm:cxn modelId="{C97F45FF-52BE-41B7-BA63-906FC585A498}" srcId="{14103920-FCC0-4477-A31A-0115F0BE9A56}" destId="{3A1A79EE-69E6-4F1D-AE87-D964D74A7AB3}" srcOrd="0" destOrd="0" parTransId="{44C0764A-ED6B-4D6B-8C0F-63CE0BFCC655}" sibTransId="{A9C566FE-6BE0-490B-887E-9EF16A652580}"/>
    <dgm:cxn modelId="{25130662-0763-574B-9EE3-AE5500F0CE4A}" type="presParOf" srcId="{0662DB1A-8179-8D47-82F7-C637E5AA7CA8}" destId="{7C679E2C-1EC9-484B-86EF-1667A76EFBB8}" srcOrd="0" destOrd="0" presId="urn:microsoft.com/office/officeart/2005/8/layout/vList2"/>
    <dgm:cxn modelId="{CAC6FFD0-F97A-6744-B7B8-D3A0AAC9A8CD}" type="presParOf" srcId="{0662DB1A-8179-8D47-82F7-C637E5AA7CA8}" destId="{813691DE-CEB5-764B-B6B1-959C7B8DE96A}" srcOrd="1" destOrd="0" presId="urn:microsoft.com/office/officeart/2005/8/layout/vList2"/>
    <dgm:cxn modelId="{DED0A28B-9627-124B-B9B3-EA02BABF3614}" type="presParOf" srcId="{0662DB1A-8179-8D47-82F7-C637E5AA7CA8}" destId="{DEC2525C-7A30-2C46-8291-A778A0CE79D5}" srcOrd="2" destOrd="0" presId="urn:microsoft.com/office/officeart/2005/8/layout/vList2"/>
    <dgm:cxn modelId="{A3AA358A-9DE2-704B-9534-1872A0EB1DA8}" type="presParOf" srcId="{0662DB1A-8179-8D47-82F7-C637E5AA7CA8}" destId="{216D86CD-ED00-2847-AD28-59EF85EC9AE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E51B72-4981-431C-A9E6-37E4FC48585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B62D39-8379-41A8-9C10-A55674168AF9}">
      <dgm:prSet/>
      <dgm:spPr/>
      <dgm:t>
        <a:bodyPr/>
        <a:lstStyle/>
        <a:p>
          <a:r>
            <a:rPr lang="en-US" dirty="0"/>
            <a:t>Property assessed at $339k saved $137 annually on insurance costs</a:t>
          </a:r>
        </a:p>
      </dgm:t>
    </dgm:pt>
    <dgm:pt modelId="{A244D7C5-9BCD-4429-ADB3-583ED7D136A5}" type="parTrans" cxnId="{4E311508-B9A8-4C04-B3B8-986122B7C57B}">
      <dgm:prSet/>
      <dgm:spPr/>
      <dgm:t>
        <a:bodyPr/>
        <a:lstStyle/>
        <a:p>
          <a:endParaRPr lang="en-US"/>
        </a:p>
      </dgm:t>
    </dgm:pt>
    <dgm:pt modelId="{59C1CAE7-A94D-47AB-BF10-FD226D911FCB}" type="sibTrans" cxnId="{4E311508-B9A8-4C04-B3B8-986122B7C57B}">
      <dgm:prSet/>
      <dgm:spPr/>
      <dgm:t>
        <a:bodyPr/>
        <a:lstStyle/>
        <a:p>
          <a:endParaRPr lang="en-US"/>
        </a:p>
      </dgm:t>
    </dgm:pt>
    <dgm:pt modelId="{F40E5E16-3C8D-45A2-AD04-F895AF76435B}">
      <dgm:prSet/>
      <dgm:spPr/>
      <dgm:t>
        <a:bodyPr/>
        <a:lstStyle/>
        <a:p>
          <a:r>
            <a:rPr lang="en-US" dirty="0"/>
            <a:t>Same property will pay $182 annually </a:t>
          </a:r>
          <a:r>
            <a:rPr lang="en-US"/>
            <a:t>for debt </a:t>
          </a:r>
          <a:r>
            <a:rPr lang="en-US" dirty="0"/>
            <a:t>service</a:t>
          </a:r>
        </a:p>
      </dgm:t>
    </dgm:pt>
    <dgm:pt modelId="{29CB0488-F235-4258-BB99-9E39CC034F43}" type="parTrans" cxnId="{CA1344A6-B60E-4289-A2D1-201491CBA0C2}">
      <dgm:prSet/>
      <dgm:spPr/>
      <dgm:t>
        <a:bodyPr/>
        <a:lstStyle/>
        <a:p>
          <a:endParaRPr lang="en-US"/>
        </a:p>
      </dgm:t>
    </dgm:pt>
    <dgm:pt modelId="{657A71EE-9011-487F-9FB8-2815B6B4F780}" type="sibTrans" cxnId="{CA1344A6-B60E-4289-A2D1-201491CBA0C2}">
      <dgm:prSet/>
      <dgm:spPr/>
      <dgm:t>
        <a:bodyPr/>
        <a:lstStyle/>
        <a:p>
          <a:endParaRPr lang="en-US"/>
        </a:p>
      </dgm:t>
    </dgm:pt>
    <dgm:pt modelId="{1DCA3766-49D7-4E88-BDA0-FB3AAD4F2EFC}">
      <dgm:prSet/>
      <dgm:spPr/>
      <dgm:t>
        <a:bodyPr/>
        <a:lstStyle/>
        <a:p>
          <a:r>
            <a:rPr lang="en-US"/>
            <a:t>Annual debt service of $293k is less than any neighboring district is paying for EMS contract</a:t>
          </a:r>
        </a:p>
      </dgm:t>
    </dgm:pt>
    <dgm:pt modelId="{C2F23EF3-9E2E-403D-9F40-B852BD9B1976}" type="parTrans" cxnId="{8C318ACB-F745-4770-818E-55EB512DDDF4}">
      <dgm:prSet/>
      <dgm:spPr/>
      <dgm:t>
        <a:bodyPr/>
        <a:lstStyle/>
        <a:p>
          <a:endParaRPr lang="en-US"/>
        </a:p>
      </dgm:t>
    </dgm:pt>
    <dgm:pt modelId="{0ADDD504-3EE5-47C9-9A11-CD29BB3BF095}" type="sibTrans" cxnId="{8C318ACB-F745-4770-818E-55EB512DDDF4}">
      <dgm:prSet/>
      <dgm:spPr/>
      <dgm:t>
        <a:bodyPr/>
        <a:lstStyle/>
        <a:p>
          <a:endParaRPr lang="en-US"/>
        </a:p>
      </dgm:t>
    </dgm:pt>
    <dgm:pt modelId="{1C2375A2-31CD-4A05-B0B0-A71A03152B79}" type="pres">
      <dgm:prSet presAssocID="{1AE51B72-4981-431C-A9E6-37E4FC485854}" presName="linear" presStyleCnt="0">
        <dgm:presLayoutVars>
          <dgm:animLvl val="lvl"/>
          <dgm:resizeHandles val="exact"/>
        </dgm:presLayoutVars>
      </dgm:prSet>
      <dgm:spPr/>
    </dgm:pt>
    <dgm:pt modelId="{D9C5B70F-F9A2-4CB9-97FB-6BF7F427D7D8}" type="pres">
      <dgm:prSet presAssocID="{BCB62D39-8379-41A8-9C10-A55674168AF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00BE46C-25BF-4A75-AC51-FEF34593BB72}" type="pres">
      <dgm:prSet presAssocID="{59C1CAE7-A94D-47AB-BF10-FD226D911FCB}" presName="spacer" presStyleCnt="0"/>
      <dgm:spPr/>
    </dgm:pt>
    <dgm:pt modelId="{4DDA7B9B-E0E8-41DF-A8A4-362EF844FCC4}" type="pres">
      <dgm:prSet presAssocID="{F40E5E16-3C8D-45A2-AD04-F895AF76435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05B20CD-DC89-4786-89E6-A39081472C7D}" type="pres">
      <dgm:prSet presAssocID="{657A71EE-9011-487F-9FB8-2815B6B4F780}" presName="spacer" presStyleCnt="0"/>
      <dgm:spPr/>
    </dgm:pt>
    <dgm:pt modelId="{CE135004-8E33-4AF1-A5FD-B3FB8357B752}" type="pres">
      <dgm:prSet presAssocID="{1DCA3766-49D7-4E88-BDA0-FB3AAD4F2EF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E311508-B9A8-4C04-B3B8-986122B7C57B}" srcId="{1AE51B72-4981-431C-A9E6-37E4FC485854}" destId="{BCB62D39-8379-41A8-9C10-A55674168AF9}" srcOrd="0" destOrd="0" parTransId="{A244D7C5-9BCD-4429-ADB3-583ED7D136A5}" sibTransId="{59C1CAE7-A94D-47AB-BF10-FD226D911FCB}"/>
    <dgm:cxn modelId="{00C1936A-5FE6-43B0-A874-D781C6C1D5C1}" type="presOf" srcId="{1DCA3766-49D7-4E88-BDA0-FB3AAD4F2EFC}" destId="{CE135004-8E33-4AF1-A5FD-B3FB8357B752}" srcOrd="0" destOrd="0" presId="urn:microsoft.com/office/officeart/2005/8/layout/vList2"/>
    <dgm:cxn modelId="{9A9A7A50-8D0B-43A4-A434-EC84A5A83B2A}" type="presOf" srcId="{1AE51B72-4981-431C-A9E6-37E4FC485854}" destId="{1C2375A2-31CD-4A05-B0B0-A71A03152B79}" srcOrd="0" destOrd="0" presId="urn:microsoft.com/office/officeart/2005/8/layout/vList2"/>
    <dgm:cxn modelId="{CA1344A6-B60E-4289-A2D1-201491CBA0C2}" srcId="{1AE51B72-4981-431C-A9E6-37E4FC485854}" destId="{F40E5E16-3C8D-45A2-AD04-F895AF76435B}" srcOrd="1" destOrd="0" parTransId="{29CB0488-F235-4258-BB99-9E39CC034F43}" sibTransId="{657A71EE-9011-487F-9FB8-2815B6B4F780}"/>
    <dgm:cxn modelId="{CB71C9AE-600F-4805-8C39-8032F1047443}" type="presOf" srcId="{BCB62D39-8379-41A8-9C10-A55674168AF9}" destId="{D9C5B70F-F9A2-4CB9-97FB-6BF7F427D7D8}" srcOrd="0" destOrd="0" presId="urn:microsoft.com/office/officeart/2005/8/layout/vList2"/>
    <dgm:cxn modelId="{BA935CCB-BD75-4269-A2E1-17592D38F585}" type="presOf" srcId="{F40E5E16-3C8D-45A2-AD04-F895AF76435B}" destId="{4DDA7B9B-E0E8-41DF-A8A4-362EF844FCC4}" srcOrd="0" destOrd="0" presId="urn:microsoft.com/office/officeart/2005/8/layout/vList2"/>
    <dgm:cxn modelId="{8C318ACB-F745-4770-818E-55EB512DDDF4}" srcId="{1AE51B72-4981-431C-A9E6-37E4FC485854}" destId="{1DCA3766-49D7-4E88-BDA0-FB3AAD4F2EFC}" srcOrd="2" destOrd="0" parTransId="{C2F23EF3-9E2E-403D-9F40-B852BD9B1976}" sibTransId="{0ADDD504-3EE5-47C9-9A11-CD29BB3BF095}"/>
    <dgm:cxn modelId="{B77F9564-DCB2-4E70-A8B6-71E45AACD8CF}" type="presParOf" srcId="{1C2375A2-31CD-4A05-B0B0-A71A03152B79}" destId="{D9C5B70F-F9A2-4CB9-97FB-6BF7F427D7D8}" srcOrd="0" destOrd="0" presId="urn:microsoft.com/office/officeart/2005/8/layout/vList2"/>
    <dgm:cxn modelId="{8FA75E98-5A91-4A5F-B684-01B3FF515EDA}" type="presParOf" srcId="{1C2375A2-31CD-4A05-B0B0-A71A03152B79}" destId="{E00BE46C-25BF-4A75-AC51-FEF34593BB72}" srcOrd="1" destOrd="0" presId="urn:microsoft.com/office/officeart/2005/8/layout/vList2"/>
    <dgm:cxn modelId="{338D1900-034B-434A-966F-DBB5041C42FE}" type="presParOf" srcId="{1C2375A2-31CD-4A05-B0B0-A71A03152B79}" destId="{4DDA7B9B-E0E8-41DF-A8A4-362EF844FCC4}" srcOrd="2" destOrd="0" presId="urn:microsoft.com/office/officeart/2005/8/layout/vList2"/>
    <dgm:cxn modelId="{58009F1F-CD89-472D-B6AE-8570A2A7CB5A}" type="presParOf" srcId="{1C2375A2-31CD-4A05-B0B0-A71A03152B79}" destId="{105B20CD-DC89-4786-89E6-A39081472C7D}" srcOrd="3" destOrd="0" presId="urn:microsoft.com/office/officeart/2005/8/layout/vList2"/>
    <dgm:cxn modelId="{DECBE153-3416-4B21-A1E0-3EE5C612E02B}" type="presParOf" srcId="{1C2375A2-31CD-4A05-B0B0-A71A03152B79}" destId="{CE135004-8E33-4AF1-A5FD-B3FB8357B7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12CE28-09E3-4E16-A5D6-E7FE401B958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4A986D-74BE-45F5-BB7E-2E419623C4E6}">
      <dgm:prSet/>
      <dgm:spPr/>
      <dgm:t>
        <a:bodyPr/>
        <a:lstStyle/>
        <a:p>
          <a:r>
            <a:rPr lang="en-US"/>
            <a:t>2025 Annual Budget was raised $53,950</a:t>
          </a:r>
        </a:p>
      </dgm:t>
    </dgm:pt>
    <dgm:pt modelId="{D40B683D-1BA5-408C-96AA-24C9AC1D1183}" type="parTrans" cxnId="{2901006A-EF67-438C-AFB9-661D0B0B084F}">
      <dgm:prSet/>
      <dgm:spPr/>
      <dgm:t>
        <a:bodyPr/>
        <a:lstStyle/>
        <a:p>
          <a:endParaRPr lang="en-US"/>
        </a:p>
      </dgm:t>
    </dgm:pt>
    <dgm:pt modelId="{CDE30464-3A49-4411-8E8D-048A18076002}" type="sibTrans" cxnId="{2901006A-EF67-438C-AFB9-661D0B0B084F}">
      <dgm:prSet/>
      <dgm:spPr/>
      <dgm:t>
        <a:bodyPr/>
        <a:lstStyle/>
        <a:p>
          <a:endParaRPr lang="en-US"/>
        </a:p>
      </dgm:t>
    </dgm:pt>
    <dgm:pt modelId="{BBC21521-0545-4073-9F30-6CE9D9815E9B}">
      <dgm:prSet/>
      <dgm:spPr/>
      <dgm:t>
        <a:bodyPr/>
        <a:lstStyle/>
        <a:p>
          <a:r>
            <a:rPr lang="en-US"/>
            <a:t>Included was debt service of $150K</a:t>
          </a:r>
        </a:p>
      </dgm:t>
    </dgm:pt>
    <dgm:pt modelId="{E07367D8-4312-4FD2-AE47-58E50448825D}" type="parTrans" cxnId="{C7785310-34B8-403C-AFE1-B46AD35BAE8F}">
      <dgm:prSet/>
      <dgm:spPr/>
      <dgm:t>
        <a:bodyPr/>
        <a:lstStyle/>
        <a:p>
          <a:endParaRPr lang="en-US"/>
        </a:p>
      </dgm:t>
    </dgm:pt>
    <dgm:pt modelId="{E39A3BCF-8141-466F-B0C7-B364EA66F43C}" type="sibTrans" cxnId="{C7785310-34B8-403C-AFE1-B46AD35BAE8F}">
      <dgm:prSet/>
      <dgm:spPr/>
      <dgm:t>
        <a:bodyPr/>
        <a:lstStyle/>
        <a:p>
          <a:endParaRPr lang="en-US"/>
        </a:p>
      </dgm:t>
    </dgm:pt>
    <dgm:pt modelId="{60770CEB-7E9A-477C-B5BD-F89A3AAA01D7}">
      <dgm:prSet/>
      <dgm:spPr/>
      <dgm:t>
        <a:bodyPr/>
        <a:lstStyle/>
        <a:p>
          <a:r>
            <a:rPr lang="en-US"/>
            <a:t>Actual budget increase could be as low as $143K</a:t>
          </a:r>
        </a:p>
      </dgm:t>
    </dgm:pt>
    <dgm:pt modelId="{DFE33FB9-A9FF-4254-83B0-7095945FF5F3}" type="parTrans" cxnId="{49F32DE3-6850-46D4-87D7-802B71087991}">
      <dgm:prSet/>
      <dgm:spPr/>
      <dgm:t>
        <a:bodyPr/>
        <a:lstStyle/>
        <a:p>
          <a:endParaRPr lang="en-US"/>
        </a:p>
      </dgm:t>
    </dgm:pt>
    <dgm:pt modelId="{06869B6F-ACAD-4337-A44F-7F06C00E61D0}" type="sibTrans" cxnId="{49F32DE3-6850-46D4-87D7-802B71087991}">
      <dgm:prSet/>
      <dgm:spPr/>
      <dgm:t>
        <a:bodyPr/>
        <a:lstStyle/>
        <a:p>
          <a:endParaRPr lang="en-US"/>
        </a:p>
      </dgm:t>
    </dgm:pt>
    <dgm:pt modelId="{A84C6728-151D-417F-8F9C-0E0100FE42F4}">
      <dgm:prSet/>
      <dgm:spPr/>
      <dgm:t>
        <a:bodyPr/>
        <a:lstStyle/>
        <a:p>
          <a:r>
            <a:rPr lang="en-US"/>
            <a:t>Budget effect of debt service is $2.19 per month per $100K</a:t>
          </a:r>
        </a:p>
      </dgm:t>
    </dgm:pt>
    <dgm:pt modelId="{C0EE905C-F63C-4CA8-8F52-9769E7E1C17D}" type="parTrans" cxnId="{E0552C4C-3E9C-45A2-9B9D-48A32CBEC645}">
      <dgm:prSet/>
      <dgm:spPr/>
      <dgm:t>
        <a:bodyPr/>
        <a:lstStyle/>
        <a:p>
          <a:endParaRPr lang="en-US"/>
        </a:p>
      </dgm:t>
    </dgm:pt>
    <dgm:pt modelId="{550720FE-2D48-467B-8C47-BC581BD9F770}" type="sibTrans" cxnId="{E0552C4C-3E9C-45A2-9B9D-48A32CBEC645}">
      <dgm:prSet/>
      <dgm:spPr/>
      <dgm:t>
        <a:bodyPr/>
        <a:lstStyle/>
        <a:p>
          <a:endParaRPr lang="en-US"/>
        </a:p>
      </dgm:t>
    </dgm:pt>
    <dgm:pt modelId="{032F592A-DC21-43A8-B2C5-579CC1BB36FA}">
      <dgm:prSet/>
      <dgm:spPr/>
      <dgm:t>
        <a:bodyPr/>
        <a:lstStyle/>
        <a:p>
          <a:r>
            <a:rPr lang="en-US" dirty="0"/>
            <a:t>For $339K house that equates to $89 annually, less than insurance offset</a:t>
          </a:r>
        </a:p>
      </dgm:t>
    </dgm:pt>
    <dgm:pt modelId="{8A4EE933-F527-473F-A379-3C5A74FFC238}" type="parTrans" cxnId="{9674AADC-99D5-4EEF-8A19-31467433EDB8}">
      <dgm:prSet/>
      <dgm:spPr/>
      <dgm:t>
        <a:bodyPr/>
        <a:lstStyle/>
        <a:p>
          <a:endParaRPr lang="en-US"/>
        </a:p>
      </dgm:t>
    </dgm:pt>
    <dgm:pt modelId="{6F7E9755-8486-4F6A-A6AF-FBCDE65E689D}" type="sibTrans" cxnId="{9674AADC-99D5-4EEF-8A19-31467433EDB8}">
      <dgm:prSet/>
      <dgm:spPr/>
      <dgm:t>
        <a:bodyPr/>
        <a:lstStyle/>
        <a:p>
          <a:endParaRPr lang="en-US"/>
        </a:p>
      </dgm:t>
    </dgm:pt>
    <dgm:pt modelId="{D4EC10DA-6D97-4BEC-8E1D-D17A8E9958F9}" type="pres">
      <dgm:prSet presAssocID="{7612CE28-09E3-4E16-A5D6-E7FE401B958D}" presName="linear" presStyleCnt="0">
        <dgm:presLayoutVars>
          <dgm:animLvl val="lvl"/>
          <dgm:resizeHandles val="exact"/>
        </dgm:presLayoutVars>
      </dgm:prSet>
      <dgm:spPr/>
    </dgm:pt>
    <dgm:pt modelId="{4FAF07D2-2E96-4315-93C6-6C2E64444F2E}" type="pres">
      <dgm:prSet presAssocID="{954A986D-74BE-45F5-BB7E-2E419623C4E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383B516-D042-411D-A371-A4981E06B576}" type="pres">
      <dgm:prSet presAssocID="{CDE30464-3A49-4411-8E8D-048A18076002}" presName="spacer" presStyleCnt="0"/>
      <dgm:spPr/>
    </dgm:pt>
    <dgm:pt modelId="{394445DE-B8F5-4E07-B620-591B7214BC87}" type="pres">
      <dgm:prSet presAssocID="{BBC21521-0545-4073-9F30-6CE9D9815E9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A63FF52-00BE-42EB-B2E4-DBFF6D6764AB}" type="pres">
      <dgm:prSet presAssocID="{E39A3BCF-8141-466F-B0C7-B364EA66F43C}" presName="spacer" presStyleCnt="0"/>
      <dgm:spPr/>
    </dgm:pt>
    <dgm:pt modelId="{96FBCB18-DCFB-4B24-8CA1-36C3FE0068B4}" type="pres">
      <dgm:prSet presAssocID="{60770CEB-7E9A-477C-B5BD-F89A3AAA01D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FFA4E97-A58B-47B4-85D3-4CD0383211FB}" type="pres">
      <dgm:prSet presAssocID="{06869B6F-ACAD-4337-A44F-7F06C00E61D0}" presName="spacer" presStyleCnt="0"/>
      <dgm:spPr/>
    </dgm:pt>
    <dgm:pt modelId="{56D4E9B7-5B1D-48C5-943A-A87053839AEF}" type="pres">
      <dgm:prSet presAssocID="{A84C6728-151D-417F-8F9C-0E0100FE42F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660B414-93E1-4E74-B4D0-050200F329FB}" type="pres">
      <dgm:prSet presAssocID="{550720FE-2D48-467B-8C47-BC581BD9F770}" presName="spacer" presStyleCnt="0"/>
      <dgm:spPr/>
    </dgm:pt>
    <dgm:pt modelId="{8F27559F-CFB3-421D-BAA5-E35524DADF8C}" type="pres">
      <dgm:prSet presAssocID="{032F592A-DC21-43A8-B2C5-579CC1BB36F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7785310-34B8-403C-AFE1-B46AD35BAE8F}" srcId="{7612CE28-09E3-4E16-A5D6-E7FE401B958D}" destId="{BBC21521-0545-4073-9F30-6CE9D9815E9B}" srcOrd="1" destOrd="0" parTransId="{E07367D8-4312-4FD2-AE47-58E50448825D}" sibTransId="{E39A3BCF-8141-466F-B0C7-B364EA66F43C}"/>
    <dgm:cxn modelId="{8841B83B-FB9A-42DC-9CD6-F013B669DFEB}" type="presOf" srcId="{7612CE28-09E3-4E16-A5D6-E7FE401B958D}" destId="{D4EC10DA-6D97-4BEC-8E1D-D17A8E9958F9}" srcOrd="0" destOrd="0" presId="urn:microsoft.com/office/officeart/2005/8/layout/vList2"/>
    <dgm:cxn modelId="{2F377142-64A5-4CD9-9504-85490DFBA483}" type="presOf" srcId="{A84C6728-151D-417F-8F9C-0E0100FE42F4}" destId="{56D4E9B7-5B1D-48C5-943A-A87053839AEF}" srcOrd="0" destOrd="0" presId="urn:microsoft.com/office/officeart/2005/8/layout/vList2"/>
    <dgm:cxn modelId="{2901006A-EF67-438C-AFB9-661D0B0B084F}" srcId="{7612CE28-09E3-4E16-A5D6-E7FE401B958D}" destId="{954A986D-74BE-45F5-BB7E-2E419623C4E6}" srcOrd="0" destOrd="0" parTransId="{D40B683D-1BA5-408C-96AA-24C9AC1D1183}" sibTransId="{CDE30464-3A49-4411-8E8D-048A18076002}"/>
    <dgm:cxn modelId="{E0552C4C-3E9C-45A2-9B9D-48A32CBEC645}" srcId="{7612CE28-09E3-4E16-A5D6-E7FE401B958D}" destId="{A84C6728-151D-417F-8F9C-0E0100FE42F4}" srcOrd="3" destOrd="0" parTransId="{C0EE905C-F63C-4CA8-8F52-9769E7E1C17D}" sibTransId="{550720FE-2D48-467B-8C47-BC581BD9F770}"/>
    <dgm:cxn modelId="{362AF58E-94FF-44E5-AD9D-FE1947AED76F}" type="presOf" srcId="{954A986D-74BE-45F5-BB7E-2E419623C4E6}" destId="{4FAF07D2-2E96-4315-93C6-6C2E64444F2E}" srcOrd="0" destOrd="0" presId="urn:microsoft.com/office/officeart/2005/8/layout/vList2"/>
    <dgm:cxn modelId="{3037DBBC-F226-4E43-9667-B235A8A81043}" type="presOf" srcId="{60770CEB-7E9A-477C-B5BD-F89A3AAA01D7}" destId="{96FBCB18-DCFB-4B24-8CA1-36C3FE0068B4}" srcOrd="0" destOrd="0" presId="urn:microsoft.com/office/officeart/2005/8/layout/vList2"/>
    <dgm:cxn modelId="{4CDC38D7-83A1-4BA4-8754-DBE8C05FF46B}" type="presOf" srcId="{BBC21521-0545-4073-9F30-6CE9D9815E9B}" destId="{394445DE-B8F5-4E07-B620-591B7214BC87}" srcOrd="0" destOrd="0" presId="urn:microsoft.com/office/officeart/2005/8/layout/vList2"/>
    <dgm:cxn modelId="{9674AADC-99D5-4EEF-8A19-31467433EDB8}" srcId="{7612CE28-09E3-4E16-A5D6-E7FE401B958D}" destId="{032F592A-DC21-43A8-B2C5-579CC1BB36FA}" srcOrd="4" destOrd="0" parTransId="{8A4EE933-F527-473F-A379-3C5A74FFC238}" sibTransId="{6F7E9755-8486-4F6A-A6AF-FBCDE65E689D}"/>
    <dgm:cxn modelId="{718E83DF-4D12-4E59-9371-76C8CC78DBE6}" type="presOf" srcId="{032F592A-DC21-43A8-B2C5-579CC1BB36FA}" destId="{8F27559F-CFB3-421D-BAA5-E35524DADF8C}" srcOrd="0" destOrd="0" presId="urn:microsoft.com/office/officeart/2005/8/layout/vList2"/>
    <dgm:cxn modelId="{49F32DE3-6850-46D4-87D7-802B71087991}" srcId="{7612CE28-09E3-4E16-A5D6-E7FE401B958D}" destId="{60770CEB-7E9A-477C-B5BD-F89A3AAA01D7}" srcOrd="2" destOrd="0" parTransId="{DFE33FB9-A9FF-4254-83B0-7095945FF5F3}" sibTransId="{06869B6F-ACAD-4337-A44F-7F06C00E61D0}"/>
    <dgm:cxn modelId="{FB2F459A-D722-4DB3-A718-1C20DD4E701B}" type="presParOf" srcId="{D4EC10DA-6D97-4BEC-8E1D-D17A8E9958F9}" destId="{4FAF07D2-2E96-4315-93C6-6C2E64444F2E}" srcOrd="0" destOrd="0" presId="urn:microsoft.com/office/officeart/2005/8/layout/vList2"/>
    <dgm:cxn modelId="{1A69535E-7A23-473D-B750-BBB0CB82315B}" type="presParOf" srcId="{D4EC10DA-6D97-4BEC-8E1D-D17A8E9958F9}" destId="{5383B516-D042-411D-A371-A4981E06B576}" srcOrd="1" destOrd="0" presId="urn:microsoft.com/office/officeart/2005/8/layout/vList2"/>
    <dgm:cxn modelId="{481A2B72-694E-4B81-AA92-318E98C19934}" type="presParOf" srcId="{D4EC10DA-6D97-4BEC-8E1D-D17A8E9958F9}" destId="{394445DE-B8F5-4E07-B620-591B7214BC87}" srcOrd="2" destOrd="0" presId="urn:microsoft.com/office/officeart/2005/8/layout/vList2"/>
    <dgm:cxn modelId="{DCA9AFDE-F1C8-4FB5-9B3A-16C5D122F34E}" type="presParOf" srcId="{D4EC10DA-6D97-4BEC-8E1D-D17A8E9958F9}" destId="{EA63FF52-00BE-42EB-B2E4-DBFF6D6764AB}" srcOrd="3" destOrd="0" presId="urn:microsoft.com/office/officeart/2005/8/layout/vList2"/>
    <dgm:cxn modelId="{147D9C9D-31C1-42ED-BD08-D7BB523645B9}" type="presParOf" srcId="{D4EC10DA-6D97-4BEC-8E1D-D17A8E9958F9}" destId="{96FBCB18-DCFB-4B24-8CA1-36C3FE0068B4}" srcOrd="4" destOrd="0" presId="urn:microsoft.com/office/officeart/2005/8/layout/vList2"/>
    <dgm:cxn modelId="{6A2D2A89-D744-44AF-BD21-5CC0463FC1FC}" type="presParOf" srcId="{D4EC10DA-6D97-4BEC-8E1D-D17A8E9958F9}" destId="{DFFA4E97-A58B-47B4-85D3-4CD0383211FB}" srcOrd="5" destOrd="0" presId="urn:microsoft.com/office/officeart/2005/8/layout/vList2"/>
    <dgm:cxn modelId="{61C885A5-3E6A-48C9-86C2-C14D12C80D50}" type="presParOf" srcId="{D4EC10DA-6D97-4BEC-8E1D-D17A8E9958F9}" destId="{56D4E9B7-5B1D-48C5-943A-A87053839AEF}" srcOrd="6" destOrd="0" presId="urn:microsoft.com/office/officeart/2005/8/layout/vList2"/>
    <dgm:cxn modelId="{7A028E9D-4108-4EB7-8D44-95BE25D4C248}" type="presParOf" srcId="{D4EC10DA-6D97-4BEC-8E1D-D17A8E9958F9}" destId="{5660B414-93E1-4E74-B4D0-050200F329FB}" srcOrd="7" destOrd="0" presId="urn:microsoft.com/office/officeart/2005/8/layout/vList2"/>
    <dgm:cxn modelId="{C84E218D-E43C-4917-AD7B-40B5CBA4DEDC}" type="presParOf" srcId="{D4EC10DA-6D97-4BEC-8E1D-D17A8E9958F9}" destId="{8F27559F-CFB3-421D-BAA5-E35524DADF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941AE1-1817-4617-8988-BD62B0AFE46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31B09EE-2E9B-4356-A900-B1C2E64B4FE8}">
      <dgm:prSet/>
      <dgm:spPr/>
      <dgm:t>
        <a:bodyPr/>
        <a:lstStyle/>
        <a:p>
          <a:r>
            <a:rPr lang="en-US"/>
            <a:t>JUNE 3, 2025</a:t>
          </a:r>
        </a:p>
      </dgm:t>
    </dgm:pt>
    <dgm:pt modelId="{5B3A38B7-03A2-4EBB-A425-E76D3DACD11A}" type="parTrans" cxnId="{A46C8D4C-45DF-4400-A913-DCC37EE56FC4}">
      <dgm:prSet/>
      <dgm:spPr/>
      <dgm:t>
        <a:bodyPr/>
        <a:lstStyle/>
        <a:p>
          <a:endParaRPr lang="en-US"/>
        </a:p>
      </dgm:t>
    </dgm:pt>
    <dgm:pt modelId="{423C8178-9F7D-47E2-A441-D574CEBC8A31}" type="sibTrans" cxnId="{A46C8D4C-45DF-4400-A913-DCC37EE56FC4}">
      <dgm:prSet/>
      <dgm:spPr/>
      <dgm:t>
        <a:bodyPr/>
        <a:lstStyle/>
        <a:p>
          <a:endParaRPr lang="en-US"/>
        </a:p>
      </dgm:t>
    </dgm:pt>
    <dgm:pt modelId="{36237F40-A15E-49AF-9F5C-592E8069C94D}">
      <dgm:prSet/>
      <dgm:spPr/>
      <dgm:t>
        <a:bodyPr/>
        <a:lstStyle/>
        <a:p>
          <a:r>
            <a:rPr lang="en-US"/>
            <a:t>VALLEY COMMUNITY CHURCH</a:t>
          </a:r>
        </a:p>
      </dgm:t>
    </dgm:pt>
    <dgm:pt modelId="{4CC2293F-0599-42A4-B7AD-7B70F517378F}" type="parTrans" cxnId="{9F4064AE-4383-4935-A8EF-5B0AF260BF49}">
      <dgm:prSet/>
      <dgm:spPr/>
      <dgm:t>
        <a:bodyPr/>
        <a:lstStyle/>
        <a:p>
          <a:endParaRPr lang="en-US"/>
        </a:p>
      </dgm:t>
    </dgm:pt>
    <dgm:pt modelId="{A83C93AA-EF60-43AE-91AA-A7084F988B60}" type="sibTrans" cxnId="{9F4064AE-4383-4935-A8EF-5B0AF260BF49}">
      <dgm:prSet/>
      <dgm:spPr/>
      <dgm:t>
        <a:bodyPr/>
        <a:lstStyle/>
        <a:p>
          <a:endParaRPr lang="en-US"/>
        </a:p>
      </dgm:t>
    </dgm:pt>
    <dgm:pt modelId="{AA563634-0CF9-4D76-AAA4-3C1B51F83585}">
      <dgm:prSet/>
      <dgm:spPr/>
      <dgm:t>
        <a:bodyPr/>
        <a:lstStyle/>
        <a:p>
          <a:r>
            <a:rPr lang="en-US"/>
            <a:t>2260 SALT POINT TURNPIKE</a:t>
          </a:r>
        </a:p>
      </dgm:t>
    </dgm:pt>
    <dgm:pt modelId="{D9DC1D04-45D8-4FBA-B2BF-5362FE9E26C6}" type="parTrans" cxnId="{60F7DE9D-BB0D-4270-8D9C-B94B06BB7E54}">
      <dgm:prSet/>
      <dgm:spPr/>
      <dgm:t>
        <a:bodyPr/>
        <a:lstStyle/>
        <a:p>
          <a:endParaRPr lang="en-US"/>
        </a:p>
      </dgm:t>
    </dgm:pt>
    <dgm:pt modelId="{76E9DCEC-461D-4E98-8B50-29EAAE12EC03}" type="sibTrans" cxnId="{60F7DE9D-BB0D-4270-8D9C-B94B06BB7E54}">
      <dgm:prSet/>
      <dgm:spPr/>
      <dgm:t>
        <a:bodyPr/>
        <a:lstStyle/>
        <a:p>
          <a:endParaRPr lang="en-US"/>
        </a:p>
      </dgm:t>
    </dgm:pt>
    <dgm:pt modelId="{2F7AE1F1-CD17-4D12-8D11-F39322F23FEA}">
      <dgm:prSet/>
      <dgm:spPr/>
      <dgm:t>
        <a:bodyPr/>
        <a:lstStyle/>
        <a:p>
          <a:r>
            <a:rPr lang="en-US"/>
            <a:t>CLINTON CORNERS</a:t>
          </a:r>
        </a:p>
      </dgm:t>
    </dgm:pt>
    <dgm:pt modelId="{D8D21EB3-E7B1-4066-9545-44A33723926D}" type="parTrans" cxnId="{4E5A0170-8652-435E-BFC8-FC7D60FA9660}">
      <dgm:prSet/>
      <dgm:spPr/>
      <dgm:t>
        <a:bodyPr/>
        <a:lstStyle/>
        <a:p>
          <a:endParaRPr lang="en-US"/>
        </a:p>
      </dgm:t>
    </dgm:pt>
    <dgm:pt modelId="{6DD8FECA-8065-478D-A9A9-9A587593A4F9}" type="sibTrans" cxnId="{4E5A0170-8652-435E-BFC8-FC7D60FA9660}">
      <dgm:prSet/>
      <dgm:spPr/>
      <dgm:t>
        <a:bodyPr/>
        <a:lstStyle/>
        <a:p>
          <a:endParaRPr lang="en-US"/>
        </a:p>
      </dgm:t>
    </dgm:pt>
    <dgm:pt modelId="{94044756-6A20-46A7-A74C-89D1D6EF1108}">
      <dgm:prSet/>
      <dgm:spPr/>
      <dgm:t>
        <a:bodyPr/>
        <a:lstStyle/>
        <a:p>
          <a:r>
            <a:rPr lang="en-US"/>
            <a:t>4:00 PM – 9:00 PM</a:t>
          </a:r>
        </a:p>
      </dgm:t>
    </dgm:pt>
    <dgm:pt modelId="{1A5B1D97-0C3C-4238-AC72-226D3F207438}" type="parTrans" cxnId="{C3229CF7-74FF-489C-B6A3-8D2679FEEC9E}">
      <dgm:prSet/>
      <dgm:spPr/>
      <dgm:t>
        <a:bodyPr/>
        <a:lstStyle/>
        <a:p>
          <a:endParaRPr lang="en-US"/>
        </a:p>
      </dgm:t>
    </dgm:pt>
    <dgm:pt modelId="{7841C8C4-5B5D-4ADD-8B3A-E4F09403B496}" type="sibTrans" cxnId="{C3229CF7-74FF-489C-B6A3-8D2679FEEC9E}">
      <dgm:prSet/>
      <dgm:spPr/>
      <dgm:t>
        <a:bodyPr/>
        <a:lstStyle/>
        <a:p>
          <a:endParaRPr lang="en-US"/>
        </a:p>
      </dgm:t>
    </dgm:pt>
    <dgm:pt modelId="{5B3B3420-892D-314D-917C-70DB34AA764B}" type="pres">
      <dgm:prSet presAssocID="{81941AE1-1817-4617-8988-BD62B0AFE463}" presName="vert0" presStyleCnt="0">
        <dgm:presLayoutVars>
          <dgm:dir/>
          <dgm:animOne val="branch"/>
          <dgm:animLvl val="lvl"/>
        </dgm:presLayoutVars>
      </dgm:prSet>
      <dgm:spPr/>
    </dgm:pt>
    <dgm:pt modelId="{F5245EB0-FD30-2F44-AEE1-716F8CECFFC8}" type="pres">
      <dgm:prSet presAssocID="{831B09EE-2E9B-4356-A900-B1C2E64B4FE8}" presName="thickLine" presStyleLbl="alignNode1" presStyleIdx="0" presStyleCnt="5"/>
      <dgm:spPr/>
    </dgm:pt>
    <dgm:pt modelId="{E7B6B2D7-E3BA-514B-A988-F0A203E8399E}" type="pres">
      <dgm:prSet presAssocID="{831B09EE-2E9B-4356-A900-B1C2E64B4FE8}" presName="horz1" presStyleCnt="0"/>
      <dgm:spPr/>
    </dgm:pt>
    <dgm:pt modelId="{EF306CEE-4B22-5947-914E-693638477FFD}" type="pres">
      <dgm:prSet presAssocID="{831B09EE-2E9B-4356-A900-B1C2E64B4FE8}" presName="tx1" presStyleLbl="revTx" presStyleIdx="0" presStyleCnt="5"/>
      <dgm:spPr/>
    </dgm:pt>
    <dgm:pt modelId="{06F310EF-573E-CC42-B5A2-F5457B1695C0}" type="pres">
      <dgm:prSet presAssocID="{831B09EE-2E9B-4356-A900-B1C2E64B4FE8}" presName="vert1" presStyleCnt="0"/>
      <dgm:spPr/>
    </dgm:pt>
    <dgm:pt modelId="{A7D34E81-E78A-2446-B699-B5F5E0007773}" type="pres">
      <dgm:prSet presAssocID="{36237F40-A15E-49AF-9F5C-592E8069C94D}" presName="thickLine" presStyleLbl="alignNode1" presStyleIdx="1" presStyleCnt="5"/>
      <dgm:spPr/>
    </dgm:pt>
    <dgm:pt modelId="{D0AC9D6D-4438-894F-ADC3-298F5071F6F7}" type="pres">
      <dgm:prSet presAssocID="{36237F40-A15E-49AF-9F5C-592E8069C94D}" presName="horz1" presStyleCnt="0"/>
      <dgm:spPr/>
    </dgm:pt>
    <dgm:pt modelId="{B309CCC0-24C1-8948-ACF1-C76F0E452FAF}" type="pres">
      <dgm:prSet presAssocID="{36237F40-A15E-49AF-9F5C-592E8069C94D}" presName="tx1" presStyleLbl="revTx" presStyleIdx="1" presStyleCnt="5"/>
      <dgm:spPr/>
    </dgm:pt>
    <dgm:pt modelId="{AFB275DB-3F64-FA43-A146-4130792430C0}" type="pres">
      <dgm:prSet presAssocID="{36237F40-A15E-49AF-9F5C-592E8069C94D}" presName="vert1" presStyleCnt="0"/>
      <dgm:spPr/>
    </dgm:pt>
    <dgm:pt modelId="{291B381F-9567-564B-A733-689D9B90B019}" type="pres">
      <dgm:prSet presAssocID="{AA563634-0CF9-4D76-AAA4-3C1B51F83585}" presName="thickLine" presStyleLbl="alignNode1" presStyleIdx="2" presStyleCnt="5"/>
      <dgm:spPr/>
    </dgm:pt>
    <dgm:pt modelId="{B9BD7F29-2EB5-4F40-AE70-6454240427C8}" type="pres">
      <dgm:prSet presAssocID="{AA563634-0CF9-4D76-AAA4-3C1B51F83585}" presName="horz1" presStyleCnt="0"/>
      <dgm:spPr/>
    </dgm:pt>
    <dgm:pt modelId="{D6C06CCA-9010-2147-AA9A-453605C6DB10}" type="pres">
      <dgm:prSet presAssocID="{AA563634-0CF9-4D76-AAA4-3C1B51F83585}" presName="tx1" presStyleLbl="revTx" presStyleIdx="2" presStyleCnt="5"/>
      <dgm:spPr/>
    </dgm:pt>
    <dgm:pt modelId="{B1794F69-8E03-1047-B7EF-3F56CF44E1B7}" type="pres">
      <dgm:prSet presAssocID="{AA563634-0CF9-4D76-AAA4-3C1B51F83585}" presName="vert1" presStyleCnt="0"/>
      <dgm:spPr/>
    </dgm:pt>
    <dgm:pt modelId="{D958747B-EC67-F64C-8396-6368678AD87D}" type="pres">
      <dgm:prSet presAssocID="{2F7AE1F1-CD17-4D12-8D11-F39322F23FEA}" presName="thickLine" presStyleLbl="alignNode1" presStyleIdx="3" presStyleCnt="5"/>
      <dgm:spPr/>
    </dgm:pt>
    <dgm:pt modelId="{335D002C-3BE7-6B41-A023-2A720D1A3445}" type="pres">
      <dgm:prSet presAssocID="{2F7AE1F1-CD17-4D12-8D11-F39322F23FEA}" presName="horz1" presStyleCnt="0"/>
      <dgm:spPr/>
    </dgm:pt>
    <dgm:pt modelId="{2C2C7F6D-FCEC-394B-AD61-AFD183D341B5}" type="pres">
      <dgm:prSet presAssocID="{2F7AE1F1-CD17-4D12-8D11-F39322F23FEA}" presName="tx1" presStyleLbl="revTx" presStyleIdx="3" presStyleCnt="5"/>
      <dgm:spPr/>
    </dgm:pt>
    <dgm:pt modelId="{6604E068-46DC-D841-B18B-49E1450E5935}" type="pres">
      <dgm:prSet presAssocID="{2F7AE1F1-CD17-4D12-8D11-F39322F23FEA}" presName="vert1" presStyleCnt="0"/>
      <dgm:spPr/>
    </dgm:pt>
    <dgm:pt modelId="{8107ABA2-C8E4-8641-A874-4C42A5990A36}" type="pres">
      <dgm:prSet presAssocID="{94044756-6A20-46A7-A74C-89D1D6EF1108}" presName="thickLine" presStyleLbl="alignNode1" presStyleIdx="4" presStyleCnt="5"/>
      <dgm:spPr/>
    </dgm:pt>
    <dgm:pt modelId="{CE3F53E6-A196-0B46-96DD-C85E41AA365C}" type="pres">
      <dgm:prSet presAssocID="{94044756-6A20-46A7-A74C-89D1D6EF1108}" presName="horz1" presStyleCnt="0"/>
      <dgm:spPr/>
    </dgm:pt>
    <dgm:pt modelId="{6CB05057-5467-4C4F-879F-DB13D9CDA364}" type="pres">
      <dgm:prSet presAssocID="{94044756-6A20-46A7-A74C-89D1D6EF1108}" presName="tx1" presStyleLbl="revTx" presStyleIdx="4" presStyleCnt="5"/>
      <dgm:spPr/>
    </dgm:pt>
    <dgm:pt modelId="{0F7D0D81-52B8-2746-9700-10CAEEF1CD05}" type="pres">
      <dgm:prSet presAssocID="{94044756-6A20-46A7-A74C-89D1D6EF1108}" presName="vert1" presStyleCnt="0"/>
      <dgm:spPr/>
    </dgm:pt>
  </dgm:ptLst>
  <dgm:cxnLst>
    <dgm:cxn modelId="{8FE9F629-2D67-4A45-8A02-C766B1EA18D3}" type="presOf" srcId="{831B09EE-2E9B-4356-A900-B1C2E64B4FE8}" destId="{EF306CEE-4B22-5947-914E-693638477FFD}" srcOrd="0" destOrd="0" presId="urn:microsoft.com/office/officeart/2008/layout/LinedList"/>
    <dgm:cxn modelId="{2A0E6E49-CAB5-0142-9399-64C16544BC75}" type="presOf" srcId="{94044756-6A20-46A7-A74C-89D1D6EF1108}" destId="{6CB05057-5467-4C4F-879F-DB13D9CDA364}" srcOrd="0" destOrd="0" presId="urn:microsoft.com/office/officeart/2008/layout/LinedList"/>
    <dgm:cxn modelId="{A46C8D4C-45DF-4400-A913-DCC37EE56FC4}" srcId="{81941AE1-1817-4617-8988-BD62B0AFE463}" destId="{831B09EE-2E9B-4356-A900-B1C2E64B4FE8}" srcOrd="0" destOrd="0" parTransId="{5B3A38B7-03A2-4EBB-A425-E76D3DACD11A}" sibTransId="{423C8178-9F7D-47E2-A441-D574CEBC8A31}"/>
    <dgm:cxn modelId="{4E5A0170-8652-435E-BFC8-FC7D60FA9660}" srcId="{81941AE1-1817-4617-8988-BD62B0AFE463}" destId="{2F7AE1F1-CD17-4D12-8D11-F39322F23FEA}" srcOrd="3" destOrd="0" parTransId="{D8D21EB3-E7B1-4066-9545-44A33723926D}" sibTransId="{6DD8FECA-8065-478D-A9A9-9A587593A4F9}"/>
    <dgm:cxn modelId="{9B8B4554-A34D-1E49-8E64-8D594A74AE00}" type="presOf" srcId="{AA563634-0CF9-4D76-AAA4-3C1B51F83585}" destId="{D6C06CCA-9010-2147-AA9A-453605C6DB10}" srcOrd="0" destOrd="0" presId="urn:microsoft.com/office/officeart/2008/layout/LinedList"/>
    <dgm:cxn modelId="{5375497B-5E66-D64D-8866-30A31DAAF306}" type="presOf" srcId="{2F7AE1F1-CD17-4D12-8D11-F39322F23FEA}" destId="{2C2C7F6D-FCEC-394B-AD61-AFD183D341B5}" srcOrd="0" destOrd="0" presId="urn:microsoft.com/office/officeart/2008/layout/LinedList"/>
    <dgm:cxn modelId="{60F7DE9D-BB0D-4270-8D9C-B94B06BB7E54}" srcId="{81941AE1-1817-4617-8988-BD62B0AFE463}" destId="{AA563634-0CF9-4D76-AAA4-3C1B51F83585}" srcOrd="2" destOrd="0" parTransId="{D9DC1D04-45D8-4FBA-B2BF-5362FE9E26C6}" sibTransId="{76E9DCEC-461D-4E98-8B50-29EAAE12EC03}"/>
    <dgm:cxn modelId="{9F4064AE-4383-4935-A8EF-5B0AF260BF49}" srcId="{81941AE1-1817-4617-8988-BD62B0AFE463}" destId="{36237F40-A15E-49AF-9F5C-592E8069C94D}" srcOrd="1" destOrd="0" parTransId="{4CC2293F-0599-42A4-B7AD-7B70F517378F}" sibTransId="{A83C93AA-EF60-43AE-91AA-A7084F988B60}"/>
    <dgm:cxn modelId="{0119EFB0-910B-0248-B208-0676C29A10EB}" type="presOf" srcId="{36237F40-A15E-49AF-9F5C-592E8069C94D}" destId="{B309CCC0-24C1-8948-ACF1-C76F0E452FAF}" srcOrd="0" destOrd="0" presId="urn:microsoft.com/office/officeart/2008/layout/LinedList"/>
    <dgm:cxn modelId="{CBCE3DDA-131C-694E-A000-026AF9094F94}" type="presOf" srcId="{81941AE1-1817-4617-8988-BD62B0AFE463}" destId="{5B3B3420-892D-314D-917C-70DB34AA764B}" srcOrd="0" destOrd="0" presId="urn:microsoft.com/office/officeart/2008/layout/LinedList"/>
    <dgm:cxn modelId="{C3229CF7-74FF-489C-B6A3-8D2679FEEC9E}" srcId="{81941AE1-1817-4617-8988-BD62B0AFE463}" destId="{94044756-6A20-46A7-A74C-89D1D6EF1108}" srcOrd="4" destOrd="0" parTransId="{1A5B1D97-0C3C-4238-AC72-226D3F207438}" sibTransId="{7841C8C4-5B5D-4ADD-8B3A-E4F09403B496}"/>
    <dgm:cxn modelId="{A6585C59-2262-EC4F-AEE5-7D20F5C05458}" type="presParOf" srcId="{5B3B3420-892D-314D-917C-70DB34AA764B}" destId="{F5245EB0-FD30-2F44-AEE1-716F8CECFFC8}" srcOrd="0" destOrd="0" presId="urn:microsoft.com/office/officeart/2008/layout/LinedList"/>
    <dgm:cxn modelId="{F31B0D19-3407-E04F-B3E8-D5DE2327EEDA}" type="presParOf" srcId="{5B3B3420-892D-314D-917C-70DB34AA764B}" destId="{E7B6B2D7-E3BA-514B-A988-F0A203E8399E}" srcOrd="1" destOrd="0" presId="urn:microsoft.com/office/officeart/2008/layout/LinedList"/>
    <dgm:cxn modelId="{3F9D296F-991D-D243-B5D8-34558825961E}" type="presParOf" srcId="{E7B6B2D7-E3BA-514B-A988-F0A203E8399E}" destId="{EF306CEE-4B22-5947-914E-693638477FFD}" srcOrd="0" destOrd="0" presId="urn:microsoft.com/office/officeart/2008/layout/LinedList"/>
    <dgm:cxn modelId="{BE63FC2D-69A7-3A4A-A750-9ECB37878C21}" type="presParOf" srcId="{E7B6B2D7-E3BA-514B-A988-F0A203E8399E}" destId="{06F310EF-573E-CC42-B5A2-F5457B1695C0}" srcOrd="1" destOrd="0" presId="urn:microsoft.com/office/officeart/2008/layout/LinedList"/>
    <dgm:cxn modelId="{81B6B5B7-EB5D-C04F-B298-C341CA2FE311}" type="presParOf" srcId="{5B3B3420-892D-314D-917C-70DB34AA764B}" destId="{A7D34E81-E78A-2446-B699-B5F5E0007773}" srcOrd="2" destOrd="0" presId="urn:microsoft.com/office/officeart/2008/layout/LinedList"/>
    <dgm:cxn modelId="{5C3A8290-ED8B-9248-975E-5FBB80634C86}" type="presParOf" srcId="{5B3B3420-892D-314D-917C-70DB34AA764B}" destId="{D0AC9D6D-4438-894F-ADC3-298F5071F6F7}" srcOrd="3" destOrd="0" presId="urn:microsoft.com/office/officeart/2008/layout/LinedList"/>
    <dgm:cxn modelId="{5E210D35-8BAF-7F40-9378-A9DF00BDE93D}" type="presParOf" srcId="{D0AC9D6D-4438-894F-ADC3-298F5071F6F7}" destId="{B309CCC0-24C1-8948-ACF1-C76F0E452FAF}" srcOrd="0" destOrd="0" presId="urn:microsoft.com/office/officeart/2008/layout/LinedList"/>
    <dgm:cxn modelId="{1ABC0808-24D6-4F45-B2C3-A79F9FBCD4FC}" type="presParOf" srcId="{D0AC9D6D-4438-894F-ADC3-298F5071F6F7}" destId="{AFB275DB-3F64-FA43-A146-4130792430C0}" srcOrd="1" destOrd="0" presId="urn:microsoft.com/office/officeart/2008/layout/LinedList"/>
    <dgm:cxn modelId="{41CA7676-6AC4-044D-A1B3-67584F5D6BB6}" type="presParOf" srcId="{5B3B3420-892D-314D-917C-70DB34AA764B}" destId="{291B381F-9567-564B-A733-689D9B90B019}" srcOrd="4" destOrd="0" presId="urn:microsoft.com/office/officeart/2008/layout/LinedList"/>
    <dgm:cxn modelId="{BCEEF9CD-C525-F342-BD8D-943156C251F5}" type="presParOf" srcId="{5B3B3420-892D-314D-917C-70DB34AA764B}" destId="{B9BD7F29-2EB5-4F40-AE70-6454240427C8}" srcOrd="5" destOrd="0" presId="urn:microsoft.com/office/officeart/2008/layout/LinedList"/>
    <dgm:cxn modelId="{0845CF5D-FF9D-D64E-8A4A-17BBB9EA5486}" type="presParOf" srcId="{B9BD7F29-2EB5-4F40-AE70-6454240427C8}" destId="{D6C06CCA-9010-2147-AA9A-453605C6DB10}" srcOrd="0" destOrd="0" presId="urn:microsoft.com/office/officeart/2008/layout/LinedList"/>
    <dgm:cxn modelId="{7B11931C-1282-9F41-829B-ED1F63133B30}" type="presParOf" srcId="{B9BD7F29-2EB5-4F40-AE70-6454240427C8}" destId="{B1794F69-8E03-1047-B7EF-3F56CF44E1B7}" srcOrd="1" destOrd="0" presId="urn:microsoft.com/office/officeart/2008/layout/LinedList"/>
    <dgm:cxn modelId="{DFFCCB18-2526-D94A-8A35-92BF828864B7}" type="presParOf" srcId="{5B3B3420-892D-314D-917C-70DB34AA764B}" destId="{D958747B-EC67-F64C-8396-6368678AD87D}" srcOrd="6" destOrd="0" presId="urn:microsoft.com/office/officeart/2008/layout/LinedList"/>
    <dgm:cxn modelId="{9244C8F1-BE06-1A44-92CA-F69E96720396}" type="presParOf" srcId="{5B3B3420-892D-314D-917C-70DB34AA764B}" destId="{335D002C-3BE7-6B41-A023-2A720D1A3445}" srcOrd="7" destOrd="0" presId="urn:microsoft.com/office/officeart/2008/layout/LinedList"/>
    <dgm:cxn modelId="{31D4F988-0BD1-B64D-A084-07795285ED9E}" type="presParOf" srcId="{335D002C-3BE7-6B41-A023-2A720D1A3445}" destId="{2C2C7F6D-FCEC-394B-AD61-AFD183D341B5}" srcOrd="0" destOrd="0" presId="urn:microsoft.com/office/officeart/2008/layout/LinedList"/>
    <dgm:cxn modelId="{FFBA5EA1-154A-4549-9AAC-7C4E708E17E8}" type="presParOf" srcId="{335D002C-3BE7-6B41-A023-2A720D1A3445}" destId="{6604E068-46DC-D841-B18B-49E1450E5935}" srcOrd="1" destOrd="0" presId="urn:microsoft.com/office/officeart/2008/layout/LinedList"/>
    <dgm:cxn modelId="{4FB09BDB-1950-0C46-A738-B4D705864603}" type="presParOf" srcId="{5B3B3420-892D-314D-917C-70DB34AA764B}" destId="{8107ABA2-C8E4-8641-A874-4C42A5990A36}" srcOrd="8" destOrd="0" presId="urn:microsoft.com/office/officeart/2008/layout/LinedList"/>
    <dgm:cxn modelId="{4C663A0D-9068-3948-9C42-6E7B241D0AB1}" type="presParOf" srcId="{5B3B3420-892D-314D-917C-70DB34AA764B}" destId="{CE3F53E6-A196-0B46-96DD-C85E41AA365C}" srcOrd="9" destOrd="0" presId="urn:microsoft.com/office/officeart/2008/layout/LinedList"/>
    <dgm:cxn modelId="{39834B65-5FAB-6747-A008-69C898B9CF2C}" type="presParOf" srcId="{CE3F53E6-A196-0B46-96DD-C85E41AA365C}" destId="{6CB05057-5467-4C4F-879F-DB13D9CDA364}" srcOrd="0" destOrd="0" presId="urn:microsoft.com/office/officeart/2008/layout/LinedList"/>
    <dgm:cxn modelId="{933F49DB-ACCB-2144-87FF-782055CF5BCD}" type="presParOf" srcId="{CE3F53E6-A196-0B46-96DD-C85E41AA365C}" destId="{0F7D0D81-52B8-2746-9700-10CAEEF1CD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51697-3281-3847-959E-943EB10E1239}">
      <dsp:nvSpPr>
        <dsp:cNvPr id="0" name=""/>
        <dsp:cNvSpPr/>
      </dsp:nvSpPr>
      <dsp:spPr>
        <a:xfrm>
          <a:off x="0" y="37268"/>
          <a:ext cx="10515600" cy="98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Fire District Finances</a:t>
          </a:r>
        </a:p>
      </dsp:txBody>
      <dsp:txXfrm>
        <a:off x="47976" y="85244"/>
        <a:ext cx="10419648" cy="886848"/>
      </dsp:txXfrm>
    </dsp:sp>
    <dsp:sp modelId="{1DBCA4DA-030F-3046-A696-5F0408CB1880}">
      <dsp:nvSpPr>
        <dsp:cNvPr id="0" name=""/>
        <dsp:cNvSpPr/>
      </dsp:nvSpPr>
      <dsp:spPr>
        <a:xfrm>
          <a:off x="0" y="1135269"/>
          <a:ext cx="10515600" cy="98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Fire Department Response</a:t>
          </a:r>
        </a:p>
      </dsp:txBody>
      <dsp:txXfrm>
        <a:off x="47976" y="1183245"/>
        <a:ext cx="10419648" cy="886848"/>
      </dsp:txXfrm>
    </dsp:sp>
    <dsp:sp modelId="{3693FF31-77D5-414F-B2A9-B444A4E96837}">
      <dsp:nvSpPr>
        <dsp:cNvPr id="0" name=""/>
        <dsp:cNvSpPr/>
      </dsp:nvSpPr>
      <dsp:spPr>
        <a:xfrm>
          <a:off x="0" y="2233269"/>
          <a:ext cx="10515600" cy="98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Why do we need new Facility?</a:t>
          </a:r>
        </a:p>
      </dsp:txBody>
      <dsp:txXfrm>
        <a:off x="47976" y="2281245"/>
        <a:ext cx="10419648" cy="886848"/>
      </dsp:txXfrm>
    </dsp:sp>
    <dsp:sp modelId="{204EF618-3DE0-D942-91A3-1FC6BCE7B97C}">
      <dsp:nvSpPr>
        <dsp:cNvPr id="0" name=""/>
        <dsp:cNvSpPr/>
      </dsp:nvSpPr>
      <dsp:spPr>
        <a:xfrm>
          <a:off x="0" y="3331269"/>
          <a:ext cx="10515600" cy="982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Plans, Cost &amp; Location</a:t>
          </a:r>
        </a:p>
      </dsp:txBody>
      <dsp:txXfrm>
        <a:off x="47976" y="3379245"/>
        <a:ext cx="10419648" cy="886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80576-B3E6-A94C-A9A2-B68BAC6D32EA}">
      <dsp:nvSpPr>
        <dsp:cNvPr id="0" name=""/>
        <dsp:cNvSpPr/>
      </dsp:nvSpPr>
      <dsp:spPr>
        <a:xfrm>
          <a:off x="0" y="42799"/>
          <a:ext cx="6666833" cy="1272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East Clinton Rescue Squad supplies BLS Service</a:t>
          </a:r>
        </a:p>
      </dsp:txBody>
      <dsp:txXfrm>
        <a:off x="62141" y="104940"/>
        <a:ext cx="6542551" cy="1148678"/>
      </dsp:txXfrm>
    </dsp:sp>
    <dsp:sp modelId="{CB2AC1E7-DEDD-2347-B13D-8499E02035ED}">
      <dsp:nvSpPr>
        <dsp:cNvPr id="0" name=""/>
        <dsp:cNvSpPr/>
      </dsp:nvSpPr>
      <dsp:spPr>
        <a:xfrm>
          <a:off x="0" y="1407919"/>
          <a:ext cx="6666833" cy="127296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We do not Bill</a:t>
          </a:r>
        </a:p>
      </dsp:txBody>
      <dsp:txXfrm>
        <a:off x="62141" y="1470060"/>
        <a:ext cx="6542551" cy="1148678"/>
      </dsp:txXfrm>
    </dsp:sp>
    <dsp:sp modelId="{B9D2A042-F769-B546-A5F3-F3096E23FED4}">
      <dsp:nvSpPr>
        <dsp:cNvPr id="0" name=""/>
        <dsp:cNvSpPr/>
      </dsp:nvSpPr>
      <dsp:spPr>
        <a:xfrm>
          <a:off x="0" y="2773040"/>
          <a:ext cx="6666833" cy="127296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When is ALS Required?</a:t>
          </a:r>
        </a:p>
      </dsp:txBody>
      <dsp:txXfrm>
        <a:off x="62141" y="2835181"/>
        <a:ext cx="6542551" cy="1148678"/>
      </dsp:txXfrm>
    </dsp:sp>
    <dsp:sp modelId="{6993757E-72B1-8E45-8768-ACB561BEDAA2}">
      <dsp:nvSpPr>
        <dsp:cNvPr id="0" name=""/>
        <dsp:cNvSpPr/>
      </dsp:nvSpPr>
      <dsp:spPr>
        <a:xfrm>
          <a:off x="0" y="4138160"/>
          <a:ext cx="6666833" cy="12729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NDP or Empress</a:t>
          </a:r>
        </a:p>
      </dsp:txBody>
      <dsp:txXfrm>
        <a:off x="62141" y="4200301"/>
        <a:ext cx="6542551" cy="1148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5ECE8-3ED7-1E4E-8304-2C36C163CDB2}">
      <dsp:nvSpPr>
        <dsp:cNvPr id="0" name=""/>
        <dsp:cNvSpPr/>
      </dsp:nvSpPr>
      <dsp:spPr>
        <a:xfrm>
          <a:off x="1266" y="452072"/>
          <a:ext cx="4611513" cy="23057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98.8%</a:t>
          </a:r>
        </a:p>
      </dsp:txBody>
      <dsp:txXfrm>
        <a:off x="68799" y="519605"/>
        <a:ext cx="4476447" cy="2170690"/>
      </dsp:txXfrm>
    </dsp:sp>
    <dsp:sp modelId="{C84F12B3-8F60-A04C-B05A-040D372FEEA0}">
      <dsp:nvSpPr>
        <dsp:cNvPr id="0" name=""/>
        <dsp:cNvSpPr/>
      </dsp:nvSpPr>
      <dsp:spPr>
        <a:xfrm>
          <a:off x="5765659" y="452072"/>
          <a:ext cx="4611513" cy="23057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100% Volunteer</a:t>
          </a:r>
        </a:p>
      </dsp:txBody>
      <dsp:txXfrm>
        <a:off x="5833192" y="519605"/>
        <a:ext cx="4476447" cy="21706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C8210-C619-46D5-A96B-56EEFB441F2D}">
      <dsp:nvSpPr>
        <dsp:cNvPr id="0" name=""/>
        <dsp:cNvSpPr/>
      </dsp:nvSpPr>
      <dsp:spPr>
        <a:xfrm>
          <a:off x="0" y="2439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33143-4857-4A80-B843-68155CC8F085}">
      <dsp:nvSpPr>
        <dsp:cNvPr id="0" name=""/>
        <dsp:cNvSpPr/>
      </dsp:nvSpPr>
      <dsp:spPr>
        <a:xfrm>
          <a:off x="374076" y="280678"/>
          <a:ext cx="680139" cy="6801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3BD4C-282E-4A0B-82EB-43323513637E}">
      <dsp:nvSpPr>
        <dsp:cNvPr id="0" name=""/>
        <dsp:cNvSpPr/>
      </dsp:nvSpPr>
      <dsp:spPr>
        <a:xfrm>
          <a:off x="1428292" y="2439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 Hydrants </a:t>
          </a:r>
        </a:p>
      </dsp:txBody>
      <dsp:txXfrm>
        <a:off x="1428292" y="2439"/>
        <a:ext cx="4873308" cy="1236616"/>
      </dsp:txXfrm>
    </dsp:sp>
    <dsp:sp modelId="{7B5C0A14-AAE8-4789-A95C-34D63F630ECA}">
      <dsp:nvSpPr>
        <dsp:cNvPr id="0" name=""/>
        <dsp:cNvSpPr/>
      </dsp:nvSpPr>
      <dsp:spPr>
        <a:xfrm>
          <a:off x="0" y="1548210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E73F3-D9A7-4AE6-B940-DD2EBCEBF055}">
      <dsp:nvSpPr>
        <dsp:cNvPr id="0" name=""/>
        <dsp:cNvSpPr/>
      </dsp:nvSpPr>
      <dsp:spPr>
        <a:xfrm>
          <a:off x="374076" y="1826449"/>
          <a:ext cx="680139" cy="6801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9CC60-CD23-46E5-B5D2-C2E573D91659}">
      <dsp:nvSpPr>
        <dsp:cNvPr id="0" name=""/>
        <dsp:cNvSpPr/>
      </dsp:nvSpPr>
      <dsp:spPr>
        <a:xfrm>
          <a:off x="1428292" y="1548210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Reliance on Ponds, Creeks, Dry Hydrants</a:t>
          </a:r>
        </a:p>
      </dsp:txBody>
      <dsp:txXfrm>
        <a:off x="1428292" y="1548210"/>
        <a:ext cx="4873308" cy="1236616"/>
      </dsp:txXfrm>
    </dsp:sp>
    <dsp:sp modelId="{D64CEA00-442C-491C-9021-4CEED36945E7}">
      <dsp:nvSpPr>
        <dsp:cNvPr id="0" name=""/>
        <dsp:cNvSpPr/>
      </dsp:nvSpPr>
      <dsp:spPr>
        <a:xfrm>
          <a:off x="0" y="3093981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B6C17-C93A-48DD-BE84-D48454A97BD9}">
      <dsp:nvSpPr>
        <dsp:cNvPr id="0" name=""/>
        <dsp:cNvSpPr/>
      </dsp:nvSpPr>
      <dsp:spPr>
        <a:xfrm>
          <a:off x="374076" y="3372220"/>
          <a:ext cx="680139" cy="6801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FEF68-5CEB-4816-9A9C-09A29CD9D30B}">
      <dsp:nvSpPr>
        <dsp:cNvPr id="0" name=""/>
        <dsp:cNvSpPr/>
      </dsp:nvSpPr>
      <dsp:spPr>
        <a:xfrm>
          <a:off x="1428292" y="3093981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Mutual Aid</a:t>
          </a:r>
        </a:p>
      </dsp:txBody>
      <dsp:txXfrm>
        <a:off x="1428292" y="3093981"/>
        <a:ext cx="4873308" cy="1236616"/>
      </dsp:txXfrm>
    </dsp:sp>
    <dsp:sp modelId="{7CEFAF2D-0598-4583-B71E-D0F91D896825}">
      <dsp:nvSpPr>
        <dsp:cNvPr id="0" name=""/>
        <dsp:cNvSpPr/>
      </dsp:nvSpPr>
      <dsp:spPr>
        <a:xfrm>
          <a:off x="0" y="4639752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F9957-D71D-4833-B063-068BADD9A92F}">
      <dsp:nvSpPr>
        <dsp:cNvPr id="0" name=""/>
        <dsp:cNvSpPr/>
      </dsp:nvSpPr>
      <dsp:spPr>
        <a:xfrm>
          <a:off x="374076" y="4917991"/>
          <a:ext cx="680139" cy="6801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8B4-0254-4CAC-93CD-C6A7E2821BD4}">
      <dsp:nvSpPr>
        <dsp:cNvPr id="0" name=""/>
        <dsp:cNvSpPr/>
      </dsp:nvSpPr>
      <dsp:spPr>
        <a:xfrm>
          <a:off x="1428292" y="4639752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need to bring our water to the scene</a:t>
          </a:r>
        </a:p>
      </dsp:txBody>
      <dsp:txXfrm>
        <a:off x="1428292" y="4639752"/>
        <a:ext cx="4873308" cy="12366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8E1B4-D862-3E4C-AF5A-51F7D58E16B4}">
      <dsp:nvSpPr>
        <dsp:cNvPr id="0" name=""/>
        <dsp:cNvSpPr/>
      </dsp:nvSpPr>
      <dsp:spPr>
        <a:xfrm>
          <a:off x="0" y="26084"/>
          <a:ext cx="6253721" cy="1591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38-12 First Out Attack Engine – 1500 gallons</a:t>
          </a:r>
        </a:p>
      </dsp:txBody>
      <dsp:txXfrm>
        <a:off x="77676" y="103760"/>
        <a:ext cx="6098369" cy="1435848"/>
      </dsp:txXfrm>
    </dsp:sp>
    <dsp:sp modelId="{A3B4C165-DDEB-F344-9227-444EFC2B4FA1}">
      <dsp:nvSpPr>
        <dsp:cNvPr id="0" name=""/>
        <dsp:cNvSpPr/>
      </dsp:nvSpPr>
      <dsp:spPr>
        <a:xfrm>
          <a:off x="0" y="1732485"/>
          <a:ext cx="6253721" cy="159120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38-38 Tanker/Pumper – 2500 gallons</a:t>
          </a:r>
        </a:p>
      </dsp:txBody>
      <dsp:txXfrm>
        <a:off x="77676" y="1810161"/>
        <a:ext cx="6098369" cy="1435848"/>
      </dsp:txXfrm>
    </dsp:sp>
    <dsp:sp modelId="{5688DC91-6E55-7345-8B40-98972F2A7548}">
      <dsp:nvSpPr>
        <dsp:cNvPr id="0" name=""/>
        <dsp:cNvSpPr/>
      </dsp:nvSpPr>
      <dsp:spPr>
        <a:xfrm>
          <a:off x="0" y="3438885"/>
          <a:ext cx="6253721" cy="159120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Total 4000 gallons</a:t>
          </a:r>
        </a:p>
      </dsp:txBody>
      <dsp:txXfrm>
        <a:off x="77676" y="3516561"/>
        <a:ext cx="6098369" cy="14358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79E2C-1EC9-484B-86EF-1667A76EFBB8}">
      <dsp:nvSpPr>
        <dsp:cNvPr id="0" name=""/>
        <dsp:cNvSpPr/>
      </dsp:nvSpPr>
      <dsp:spPr>
        <a:xfrm>
          <a:off x="0" y="26218"/>
          <a:ext cx="7559504" cy="761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Map</a:t>
          </a:r>
        </a:p>
      </dsp:txBody>
      <dsp:txXfrm>
        <a:off x="37182" y="63400"/>
        <a:ext cx="7485140" cy="687306"/>
      </dsp:txXfrm>
    </dsp:sp>
    <dsp:sp modelId="{DEC2525C-7A30-2C46-8291-A778A0CE79D5}">
      <dsp:nvSpPr>
        <dsp:cNvPr id="0" name=""/>
        <dsp:cNvSpPr/>
      </dsp:nvSpPr>
      <dsp:spPr>
        <a:xfrm>
          <a:off x="0" y="877168"/>
          <a:ext cx="7559504" cy="76167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January 2022 – August 2024 Call statistics</a:t>
          </a:r>
        </a:p>
      </dsp:txBody>
      <dsp:txXfrm>
        <a:off x="37182" y="914350"/>
        <a:ext cx="7485140" cy="687306"/>
      </dsp:txXfrm>
    </dsp:sp>
    <dsp:sp modelId="{216D86CD-ED00-2847-AD28-59EF85EC9AE0}">
      <dsp:nvSpPr>
        <dsp:cNvPr id="0" name=""/>
        <dsp:cNvSpPr/>
      </dsp:nvSpPr>
      <dsp:spPr>
        <a:xfrm>
          <a:off x="0" y="1638838"/>
          <a:ext cx="7559504" cy="46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1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Total In-District is 601 calls vs 751 Total calls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Difference is Mutual Aid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401 calls less than three miles from station = 67%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159 three to five miles from station = 26%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32 greater than five miles from station = 5%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EMS calls are 60% of total call volume – See staffing locations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West Clinton dispatched on all potential fires for northern portion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Road layouts hinder central station location – TSP access is critical for MVAs and to respond to the entire district</a:t>
          </a:r>
        </a:p>
      </dsp:txBody>
      <dsp:txXfrm>
        <a:off x="0" y="1638838"/>
        <a:ext cx="7559504" cy="46202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5B70F-F9A2-4CB9-97FB-6BF7F427D7D8}">
      <dsp:nvSpPr>
        <dsp:cNvPr id="0" name=""/>
        <dsp:cNvSpPr/>
      </dsp:nvSpPr>
      <dsp:spPr>
        <a:xfrm>
          <a:off x="0" y="36440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Property assessed at $339k saved $137 annually on insurance costs</a:t>
          </a:r>
        </a:p>
      </dsp:txBody>
      <dsp:txXfrm>
        <a:off x="84655" y="121095"/>
        <a:ext cx="6497523" cy="1564849"/>
      </dsp:txXfrm>
    </dsp:sp>
    <dsp:sp modelId="{4DDA7B9B-E0E8-41DF-A8A4-362EF844FCC4}">
      <dsp:nvSpPr>
        <dsp:cNvPr id="0" name=""/>
        <dsp:cNvSpPr/>
      </dsp:nvSpPr>
      <dsp:spPr>
        <a:xfrm>
          <a:off x="0" y="1859880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Same property will pay $182 annually </a:t>
          </a:r>
          <a:r>
            <a:rPr lang="en-US" sz="3100" kern="1200"/>
            <a:t>for debt </a:t>
          </a:r>
          <a:r>
            <a:rPr lang="en-US" sz="3100" kern="1200" dirty="0"/>
            <a:t>service</a:t>
          </a:r>
        </a:p>
      </dsp:txBody>
      <dsp:txXfrm>
        <a:off x="84655" y="1944535"/>
        <a:ext cx="6497523" cy="1564849"/>
      </dsp:txXfrm>
    </dsp:sp>
    <dsp:sp modelId="{CE135004-8E33-4AF1-A5FD-B3FB8357B752}">
      <dsp:nvSpPr>
        <dsp:cNvPr id="0" name=""/>
        <dsp:cNvSpPr/>
      </dsp:nvSpPr>
      <dsp:spPr>
        <a:xfrm>
          <a:off x="0" y="3683319"/>
          <a:ext cx="6666833" cy="1734159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Annual debt service of $293k is less than any neighboring district is paying for EMS contract</a:t>
          </a:r>
        </a:p>
      </dsp:txBody>
      <dsp:txXfrm>
        <a:off x="84655" y="3767974"/>
        <a:ext cx="6497523" cy="15648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F07D2-2E96-4315-93C6-6C2E64444F2E}">
      <dsp:nvSpPr>
        <dsp:cNvPr id="0" name=""/>
        <dsp:cNvSpPr/>
      </dsp:nvSpPr>
      <dsp:spPr>
        <a:xfrm>
          <a:off x="0" y="87569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2025 Annual Budget was raised $53,950</a:t>
          </a:r>
        </a:p>
      </dsp:txBody>
      <dsp:txXfrm>
        <a:off x="48726" y="136295"/>
        <a:ext cx="6569381" cy="900704"/>
      </dsp:txXfrm>
    </dsp:sp>
    <dsp:sp modelId="{394445DE-B8F5-4E07-B620-591B7214BC87}">
      <dsp:nvSpPr>
        <dsp:cNvPr id="0" name=""/>
        <dsp:cNvSpPr/>
      </dsp:nvSpPr>
      <dsp:spPr>
        <a:xfrm>
          <a:off x="0" y="1157725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Included was debt service of $150K</a:t>
          </a:r>
        </a:p>
      </dsp:txBody>
      <dsp:txXfrm>
        <a:off x="48726" y="1206451"/>
        <a:ext cx="6569381" cy="900704"/>
      </dsp:txXfrm>
    </dsp:sp>
    <dsp:sp modelId="{96FBCB18-DCFB-4B24-8CA1-36C3FE0068B4}">
      <dsp:nvSpPr>
        <dsp:cNvPr id="0" name=""/>
        <dsp:cNvSpPr/>
      </dsp:nvSpPr>
      <dsp:spPr>
        <a:xfrm>
          <a:off x="0" y="2227881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Actual budget increase could be as low as $143K</a:t>
          </a:r>
        </a:p>
      </dsp:txBody>
      <dsp:txXfrm>
        <a:off x="48726" y="2276607"/>
        <a:ext cx="6569381" cy="900704"/>
      </dsp:txXfrm>
    </dsp:sp>
    <dsp:sp modelId="{56D4E9B7-5B1D-48C5-943A-A87053839AEF}">
      <dsp:nvSpPr>
        <dsp:cNvPr id="0" name=""/>
        <dsp:cNvSpPr/>
      </dsp:nvSpPr>
      <dsp:spPr>
        <a:xfrm>
          <a:off x="0" y="3298038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Budget effect of debt service is $2.19 per month per $100K</a:t>
          </a:r>
        </a:p>
      </dsp:txBody>
      <dsp:txXfrm>
        <a:off x="48726" y="3346764"/>
        <a:ext cx="6569381" cy="900704"/>
      </dsp:txXfrm>
    </dsp:sp>
    <dsp:sp modelId="{8F27559F-CFB3-421D-BAA5-E35524DADF8C}">
      <dsp:nvSpPr>
        <dsp:cNvPr id="0" name=""/>
        <dsp:cNvSpPr/>
      </dsp:nvSpPr>
      <dsp:spPr>
        <a:xfrm>
          <a:off x="0" y="4368194"/>
          <a:ext cx="6666833" cy="998156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For $339K house that equates to $89 annually, less than insurance offset</a:t>
          </a:r>
        </a:p>
      </dsp:txBody>
      <dsp:txXfrm>
        <a:off x="48726" y="4416920"/>
        <a:ext cx="6569381" cy="9007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45EB0-FD30-2F44-AEE1-716F8CECFFC8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06CEE-4B22-5947-914E-693638477FFD}">
      <dsp:nvSpPr>
        <dsp:cNvPr id="0" name=""/>
        <dsp:cNvSpPr/>
      </dsp:nvSpPr>
      <dsp:spPr>
        <a:xfrm>
          <a:off x="0" y="67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JUNE 3, 2025</a:t>
          </a:r>
        </a:p>
      </dsp:txBody>
      <dsp:txXfrm>
        <a:off x="0" y="675"/>
        <a:ext cx="6291714" cy="1105876"/>
      </dsp:txXfrm>
    </dsp:sp>
    <dsp:sp modelId="{A7D34E81-E78A-2446-B699-B5F5E0007773}">
      <dsp:nvSpPr>
        <dsp:cNvPr id="0" name=""/>
        <dsp:cNvSpPr/>
      </dsp:nvSpPr>
      <dsp:spPr>
        <a:xfrm>
          <a:off x="0" y="1106552"/>
          <a:ext cx="6291714" cy="0"/>
        </a:xfrm>
        <a:prstGeom prst="line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9CCC0-24C1-8948-ACF1-C76F0E452FAF}">
      <dsp:nvSpPr>
        <dsp:cNvPr id="0" name=""/>
        <dsp:cNvSpPr/>
      </dsp:nvSpPr>
      <dsp:spPr>
        <a:xfrm>
          <a:off x="0" y="110655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VALLEY COMMUNITY CHURCH</a:t>
          </a:r>
        </a:p>
      </dsp:txBody>
      <dsp:txXfrm>
        <a:off x="0" y="1106552"/>
        <a:ext cx="6291714" cy="1105876"/>
      </dsp:txXfrm>
    </dsp:sp>
    <dsp:sp modelId="{291B381F-9567-564B-A733-689D9B90B019}">
      <dsp:nvSpPr>
        <dsp:cNvPr id="0" name=""/>
        <dsp:cNvSpPr/>
      </dsp:nvSpPr>
      <dsp:spPr>
        <a:xfrm>
          <a:off x="0" y="2212429"/>
          <a:ext cx="6291714" cy="0"/>
        </a:xfrm>
        <a:prstGeom prst="line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06CCA-9010-2147-AA9A-453605C6DB10}">
      <dsp:nvSpPr>
        <dsp:cNvPr id="0" name=""/>
        <dsp:cNvSpPr/>
      </dsp:nvSpPr>
      <dsp:spPr>
        <a:xfrm>
          <a:off x="0" y="2212429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2260 SALT POINT TURNPIKE</a:t>
          </a:r>
        </a:p>
      </dsp:txBody>
      <dsp:txXfrm>
        <a:off x="0" y="2212429"/>
        <a:ext cx="6291714" cy="1105876"/>
      </dsp:txXfrm>
    </dsp:sp>
    <dsp:sp modelId="{D958747B-EC67-F64C-8396-6368678AD87D}">
      <dsp:nvSpPr>
        <dsp:cNvPr id="0" name=""/>
        <dsp:cNvSpPr/>
      </dsp:nvSpPr>
      <dsp:spPr>
        <a:xfrm>
          <a:off x="0" y="3318305"/>
          <a:ext cx="6291714" cy="0"/>
        </a:xfrm>
        <a:prstGeom prst="line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F6D-FCEC-394B-AD61-AFD183D341B5}">
      <dsp:nvSpPr>
        <dsp:cNvPr id="0" name=""/>
        <dsp:cNvSpPr/>
      </dsp:nvSpPr>
      <dsp:spPr>
        <a:xfrm>
          <a:off x="0" y="331830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CLINTON CORNERS</a:t>
          </a:r>
        </a:p>
      </dsp:txBody>
      <dsp:txXfrm>
        <a:off x="0" y="3318305"/>
        <a:ext cx="6291714" cy="1105876"/>
      </dsp:txXfrm>
    </dsp:sp>
    <dsp:sp modelId="{8107ABA2-C8E4-8641-A874-4C42A5990A36}">
      <dsp:nvSpPr>
        <dsp:cNvPr id="0" name=""/>
        <dsp:cNvSpPr/>
      </dsp:nvSpPr>
      <dsp:spPr>
        <a:xfrm>
          <a:off x="0" y="4424182"/>
          <a:ext cx="6291714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05057-5467-4C4F-879F-DB13D9CDA364}">
      <dsp:nvSpPr>
        <dsp:cNvPr id="0" name=""/>
        <dsp:cNvSpPr/>
      </dsp:nvSpPr>
      <dsp:spPr>
        <a:xfrm>
          <a:off x="0" y="442418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4:00 PM – 9:00 PM</a:t>
          </a:r>
        </a:p>
      </dsp:txBody>
      <dsp:txXfrm>
        <a:off x="0" y="4424182"/>
        <a:ext cx="6291714" cy="1105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44A9-2C70-E747-9542-733998CD82CB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FA099-BC66-6141-9B85-9F30C951B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FA099-BC66-6141-9B85-9F30C951B6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1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5803-8C09-1C2F-D93B-A9164259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40ED9-58EC-492B-425B-AE21163F5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84231-8FD7-FC18-8DCE-EC349F0A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EDB37-FB0C-D913-6B09-BEB79234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55C40-7A69-7215-8558-A8A49482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9AA2-8913-BAF4-A7FD-7A9FE2FF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5D0D3-77B1-7E36-1157-2F9FAB7E7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FA5C-5755-729F-5365-16188436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A756D-9D77-AE58-B2AA-C67F0B17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60E01-7FFB-7F87-A1F3-573BE07D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1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85164-C12A-3D83-A3D7-7F0F893BF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9E94D-4576-9DF0-AEAA-AFE79FB36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F84AA-F558-9F5C-6CC4-483ACB564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713F0-183C-E70D-0817-BC910A37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67AE-C02D-68ED-31E7-552127A4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B00B-6F6B-23F1-3723-33F61719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24974-FFAF-AE02-3B8D-15D883A3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2897C-99B7-D476-424A-A99765B9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FFEB9-5720-1BDC-2837-7DC7D04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75ADF-EED8-2E66-224A-307A55A1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7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EB5C-45BC-F617-F8B6-D33BB673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90064-A75B-2118-7AB7-D45C04223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355D-DEFE-CFEC-F20C-383C960A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C3C22-5F3B-27D3-95EF-1EC43EEB0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EE8F-4824-E331-A3EA-E223C85F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1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F854-5A6E-0378-5137-9F206970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64482-8857-DADC-C736-BA1D887A9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9145A-A653-8C35-BD9D-F5EC94098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A6787-26C0-F4B8-15C0-2B6F41DDC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FF6A6-0442-7120-F90A-09463EAC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36238-E9C7-C6BC-B879-B2D2B9E1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9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3940-5B1A-FAC5-CD7D-84B17407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C5D3E-8B01-19D1-D16D-5011A75D7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19EA-9DCF-7373-EA98-091539A0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46FD1-0784-4134-8239-C6FEBCEFE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50411-353C-8E72-FA43-7346DF5EF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526BA-11F2-87F0-8F30-B5AAF157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4DE53-1D92-81CE-C518-4E569051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0E45F-3963-CFD8-1F2B-70F8BB583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3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EB4-1AF5-4763-7026-3EF67454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B5F43-143D-F9B5-4E95-27114B04E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753A7-27F8-66BF-6A34-0C261B10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63F36E-6230-3D8F-365A-60579D73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8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97F37-7AA4-95B6-0358-58E038163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4F6C4-471A-4212-3AAA-7D8E410B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A163D-5EAD-3605-009A-2247A646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8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1FB8-23D4-1E1F-9737-03085A5C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F4A8F-6736-6EF1-35D3-C32D44457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3757C-CD9B-262D-FF15-9D3BD6836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F297A-3A77-2FC9-943F-23499402E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F0EA-2BA1-C80B-EE77-DEC85587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89129-FD50-8E09-4EAA-91A9A331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1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042F-8A79-0EF5-CE4C-CD39C52A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0DFF4-664E-F64B-F966-DA4962032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F2BF0-12DA-F504-454B-6772E3793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3DFA5-5003-2D8B-BA49-5EF47709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89020-BAF8-E392-1857-66632630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F7772-A925-6BFB-C9A8-010B85B3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4E0ED8-2223-D5B8-B173-C4EDE427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C8C62-D613-2934-13E6-A9A5FB544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0AE09-2EF5-33AA-3BAE-17ADF430B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818BB-A989-A342-B82E-742336095D1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34ED9-E057-6FBE-7210-28A540CA0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899AF-23D0-4508-ADC0-91B8BF83C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649F7-17DD-C244-87DA-C8C5F39A3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1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 and smoke">
            <a:extLst>
              <a:ext uri="{FF2B5EF4-FFF2-40B4-BE49-F238E27FC236}">
                <a16:creationId xmlns:a16="http://schemas.microsoft.com/office/drawing/2014/main" id="{4137F421-A06A-DBB4-040C-2145A8DC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5210D-BE5A-09DE-1BB0-47CE2B283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East Clinton Fire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A1753-C92D-9677-43F7-3E3D859AA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>
              <a:solidFill>
                <a:schemeClr val="bg1"/>
              </a:solidFill>
            </a:endParaRPr>
          </a:p>
          <a:p>
            <a:pPr algn="l"/>
            <a:r>
              <a:rPr lang="en-US" sz="2000">
                <a:solidFill>
                  <a:schemeClr val="bg1"/>
                </a:solidFill>
              </a:rPr>
              <a:t>New Facility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D27E7-C255-B0DB-6B93-16C1C52F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Response Rate January 1, 2022 thru March 31, 2025    EMS &amp; Fire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93F0EF-C413-CDD5-0334-2CA7E2B71D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45151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579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B3B5-2AD8-9BDA-8EBF-8AAD6F7E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Volunteer vs. Not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E569B7-CAAC-7317-2D4B-7D0537607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297404"/>
            <a:ext cx="7225748" cy="42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8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4D01-E4D0-6D22-B641-BCB289C1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42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9" name="Content Placeholder 8" descr="A screenshot of a medical service report&#10;&#10;AI-generated content may be incorrect.">
            <a:extLst>
              <a:ext uri="{FF2B5EF4-FFF2-40B4-BE49-F238E27FC236}">
                <a16:creationId xmlns:a16="http://schemas.microsoft.com/office/drawing/2014/main" id="{D0E06628-03FC-95A2-E1CA-CEEA91D98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755" y="569344"/>
            <a:ext cx="9402792" cy="5923532"/>
          </a:xfrm>
        </p:spPr>
      </p:pic>
    </p:spTree>
    <p:extLst>
      <p:ext uri="{BB962C8B-B14F-4D97-AF65-F5344CB8AC3E}">
        <p14:creationId xmlns:p14="http://schemas.microsoft.com/office/powerpoint/2010/main" val="258268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76760-727F-6685-E026-A8F331B5F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A screenshot of a medical service report&#10;&#10;AI-generated content may be incorrect.">
            <a:extLst>
              <a:ext uri="{FF2B5EF4-FFF2-40B4-BE49-F238E27FC236}">
                <a16:creationId xmlns:a16="http://schemas.microsoft.com/office/drawing/2014/main" id="{39CD1AFB-A2B1-C636-DEA3-2FB9B4B0B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766" y="681038"/>
            <a:ext cx="9144000" cy="5811836"/>
          </a:xfrm>
        </p:spPr>
      </p:pic>
    </p:spTree>
    <p:extLst>
      <p:ext uri="{BB962C8B-B14F-4D97-AF65-F5344CB8AC3E}">
        <p14:creationId xmlns:p14="http://schemas.microsoft.com/office/powerpoint/2010/main" val="2096451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FC5FB-868A-A6F8-C075-35E8AC19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Facility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CFC58-3393-9C60-4D54-353A38934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Built in 1957 over the top of the old RR Station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Not Handicapped accessible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Lack of Storage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Lack of appropriate Decontamination capabilities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Lack of Turn-out gear Cleaning capabilities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Lack of Meeting space for training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Too small for current Vehicles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Vehicles Double Stacked in Bays</a:t>
            </a:r>
          </a:p>
        </p:txBody>
      </p:sp>
    </p:spTree>
    <p:extLst>
      <p:ext uri="{BB962C8B-B14F-4D97-AF65-F5344CB8AC3E}">
        <p14:creationId xmlns:p14="http://schemas.microsoft.com/office/powerpoint/2010/main" val="105832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DD15D-B7D5-3E39-936D-565FEDA5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A Changing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en-US" sz="8000" dirty="0">
                <a:solidFill>
                  <a:schemeClr val="bg1"/>
                </a:solidFill>
              </a:rPr>
              <a:t>Landscape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3136-375D-532D-EBAC-37B57D6A7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Rubber Boots, Leather Helmets- Late 1970’s</a:t>
            </a:r>
          </a:p>
          <a:p>
            <a:r>
              <a:rPr lang="en-US" sz="2000" dirty="0">
                <a:solidFill>
                  <a:schemeClr val="bg1"/>
                </a:solidFill>
              </a:rPr>
              <a:t>Turn out Gear – Protective Envelope with Nomex, Vapor Barrier, insulation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Scott Packs – 1960</a:t>
            </a:r>
          </a:p>
          <a:p>
            <a:r>
              <a:rPr lang="en-US" sz="2000" dirty="0">
                <a:solidFill>
                  <a:schemeClr val="bg1"/>
                </a:solidFill>
              </a:rPr>
              <a:t>Jaws of Life - 1987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Thermal Imaging Cameras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Radios, pagers</a:t>
            </a:r>
          </a:p>
          <a:p>
            <a:r>
              <a:rPr lang="en-US" sz="2000" u="sng" dirty="0">
                <a:solidFill>
                  <a:schemeClr val="bg1"/>
                </a:solidFill>
              </a:rPr>
              <a:t>Vehicle Size</a:t>
            </a:r>
          </a:p>
          <a:p>
            <a:r>
              <a:rPr lang="en-US" sz="2000" u="sng" dirty="0">
                <a:solidFill>
                  <a:schemeClr val="bg1"/>
                </a:solidFill>
              </a:rPr>
              <a:t>Amount of Training- OSHA/PESH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Safety Training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Equipment Standards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43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Freeform: Shape 1065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223A-F17C-8465-CE1D-9AA83884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Fire Engines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96B2D4-C8D9-1963-94DD-4B28988B7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462"/>
          <a:stretch/>
        </p:blipFill>
        <p:spPr>
          <a:xfrm>
            <a:off x="2340899" y="579473"/>
            <a:ext cx="7510200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30F554-2534-6C99-6FAA-E4D61F09E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381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1EF36-5F91-CBD8-647B-4D8AC08F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Fire Engines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1940 American LaFrance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500 GPM Pump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500 Gallon Tank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F5321-E80F-EE33-89A9-97E3F1F3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Fire Engines</a:t>
            </a:r>
            <a:br>
              <a:rPr lang="en-US" sz="5000" dirty="0">
                <a:solidFill>
                  <a:schemeClr val="bg1"/>
                </a:solidFill>
              </a:rPr>
            </a:b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1250 GPM Pump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1500 Gallon Tank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502939-3B5E-5E39-ED90-AC2E3C218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r="404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56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88022-A70F-7215-18B0-344E1313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Fire Engines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706D6D-EA58-7101-A37F-EA89C678B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r="404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6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88A0E6-ACFE-69E5-5AA7-79F4871E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8893" b="6838"/>
          <a:stretch/>
        </p:blipFill>
        <p:spPr>
          <a:xfrm>
            <a:off x="20" y="365125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95B48-C749-2464-C3C9-17EC2634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Overview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A4992C-9BFA-FD4A-AE57-B9AF86298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9720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0597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0F220-826C-5A56-7BF5-D3F483B1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Fire Engines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935E09-1DEF-17A7-F316-F09B7A230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143840" y="478710"/>
            <a:ext cx="8048160" cy="60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5CC5FF6-C911-4883-B5F7-F5F3E29A8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E2200F-ED39-40A1-A6F7-65A45ED6D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9B6C79-E122-4CC3-89D3-AC495A744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F913E1A-AA2E-486A-A9C9-5A0EC83DD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02A347F-77B3-4993-835B-F7C4F3D9A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A136813-22B7-4F65-83FA-B0CD3DE30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1D551C5-7738-45E2-92E6-C372D8E49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85F0AA2-AA26-4213-9599-3DCDB72DA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AE70576-4FFC-44BE-846C-9EB6DD9A1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4D9CDB-11A3-BE76-6D00-5AAB95F5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40" y="630936"/>
            <a:ext cx="5718780" cy="471006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Fire Engines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1250 GPM Pump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2500 Gallon Tank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 Mutual Aid vehicles fit?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63B796-84D7-4069-93D0-7A496A03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A77F8F-E829-4314-9F44-36169F754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D18253-A2A5-4168-A077-5A4A9C532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DAC9C54-D328-4591-AE19-1C4E335C7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74A6996-7D92-4A5D-B88C-3B3E56C69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0F18B95-9F0D-423C-9242-0FBEC7276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AC4472-E842-4CF4-BD50-983305EDB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2EE92C3-E117-4FC2-A305-586C89CA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6FE6FB-7083-4B79-B1FD-B08855376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6D5D4DA-BEE4-4C4F-9CA9-0D068AAB8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EB1644A-A3F6-44EF-AC1D-F2CB55C9F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4AE5E3E-9489-4D5A-A458-72C3E481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E88FC08-D56F-45D4-AC54-B89F64697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9CDF2D-7A78-4571-B1C1-857192D4A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46C3A6-A8E2-4FBB-B6F8-FBEA0D905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D35E17C-3C3F-401E-875C-1BA82BBA5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8C01EF9-F43C-4B12-BBF9-A20421C75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G_4695">
            <a:hlinkClick r:id="" action="ppaction://media"/>
            <a:extLst>
              <a:ext uri="{FF2B5EF4-FFF2-40B4-BE49-F238E27FC236}">
                <a16:creationId xmlns:a16="http://schemas.microsoft.com/office/drawing/2014/main" id="{BD1E4E9F-A077-1944-8344-CD9B1345DA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2473" y="630936"/>
            <a:ext cx="3096389" cy="550469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138BDDD-D054-4F0A-BB1F-9D016848D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693313" y="774915"/>
            <a:ext cx="304800" cy="429768"/>
            <a:chOff x="215328" y="-46937"/>
            <a:chExt cx="304800" cy="2773841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CB9B538-BCFF-41C2-87A8-28853C399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D34C8C8-72AB-40F5-87DE-E7AE196F7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A1E9C3-A70A-49DD-AD8F-5E768B24F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C92A81C-B9D6-4A1C-BE78-377104DBE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97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C2505-3472-6781-0BCE-E2B881D2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Urban vs. Rural Water Sources</a:t>
            </a:r>
          </a:p>
        </p:txBody>
      </p:sp>
      <p:grpSp>
        <p:nvGrpSpPr>
          <p:cNvPr id="50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8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9C21D9-5790-64C5-B1C7-1BF46061C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983805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76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06459-E482-8B60-C075-13C296E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ISO Rating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BD6A-6C81-4823-535E-C5AF68995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Now 8B- Was 10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Training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Responses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Personnel Qualifications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Water to the scene-  200 GPM for 20 minutes = 4000 gallons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15.2% Insurance Savings – NYCM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House valued at $339k saved $137.00 annually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31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367DBE-00AD-117E-FE57-8C116C478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/>
              <a:t>First Line of Response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768338-26C8-166A-F917-5F2ABA3A7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183421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11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63415-AC00-4150-1658-879A93E0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Elevations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4BF9A-6833-CF26-03BB-45D16A2AD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392" y="433633"/>
            <a:ext cx="7673417" cy="61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3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587A-8200-4AFE-4424-7AF8BC68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BF4F0E-3087-B1E0-7B81-EA67D3AC3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351988" y="228642"/>
            <a:ext cx="5213267" cy="73151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3D0A5-3FE2-C035-84EC-A5D720C57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948"/>
            <a:ext cx="12192000" cy="62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5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A673F-2D91-A9F0-9D37-AAE094E2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Call Demographics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E09F01-B291-6138-5A78-5A7B4B6AA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798025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725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F3A9-C82C-5002-8F2A-F910FD18A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8969" y="1240174"/>
            <a:ext cx="8809385" cy="6681059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700" dirty="0"/>
              <a:t>The total cost of the project is $6.0 million.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7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700" dirty="0"/>
              <a:t>The Fire District has diligently been setting aside reserves.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$1.5 million in building reserves will be used to offset financing.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7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700" dirty="0"/>
              <a:t>The Fire District will issue $4.5 million of tax-exempt bonds to fund the proposed capital improvement.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7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700" dirty="0"/>
              <a:t>The capital improvement will be financed over 30 years, the estimated useful life of the building.</a:t>
            </a:r>
            <a:endParaRPr lang="en-US" sz="1000" dirty="0"/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US" sz="1000" dirty="0"/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700" dirty="0"/>
              <a:t>The interest rate on the bonds is estimated at 5.00%, but will be determined at the time of sale.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000" dirty="0"/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000" dirty="0"/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700" dirty="0"/>
              <a:t>The annual debt service is estimated at $293,000.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7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700" b="1" dirty="0"/>
              <a:t>Estimated household cost of $4.48 per month per $100,000 of assessed value. 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700" dirty="0"/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000" noProof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60C4A2-0EB5-32DF-17E3-DDDD8AA2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49" y="4908813"/>
            <a:ext cx="927540" cy="92481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E8B0514-F8BD-8E4A-B558-A5500427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82" y="205744"/>
            <a:ext cx="11431581" cy="9248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to Pay For The Project and What Will it cost?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169173-00FD-CD62-CBCD-D5DA598B8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46" y="1285506"/>
            <a:ext cx="1071563" cy="1071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6D67A5-2C78-6554-B28D-B92DB2B5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66" y="2837752"/>
            <a:ext cx="1811482" cy="1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9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387B8-6E73-24B1-1884-EF55C3A2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Cost Perspective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0E56AC-6FB4-21BD-64A0-F002C9B7CF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41540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080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4427-4FC8-71AC-158F-60845F1C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Levy &amp; Reserve Funds	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F5C04A-E701-4C39-C672-8AE2C5D9D5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6258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5E5CF-AEBC-9FF2-986D-0B7D8869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Cost Perspective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740DC9-7AAF-2545-CC76-1171A715CA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24617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926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421DF-16A4-DEB7-62AF-9C8D1E32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REFERENDUM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          VOTE	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FA7082-9ED7-4E3C-7D3A-3AB63706F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34469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869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4D16-E701-75E3-DB73-2EFABE10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LOSAP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3B03A8-0F04-3852-3385-6903736804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354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 engine in front of the station">
            <a:extLst>
              <a:ext uri="{FF2B5EF4-FFF2-40B4-BE49-F238E27FC236}">
                <a16:creationId xmlns:a16="http://schemas.microsoft.com/office/drawing/2014/main" id="{50F222DC-CE61-28AF-0AD1-DA534EA4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04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25103-4BAA-DB28-A09C-CC7469CFB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Indebtedness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76BEB-9E73-AEAB-A15E-CD525D14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>
                <a:solidFill>
                  <a:schemeClr val="bg1"/>
                </a:solidFill>
              </a:rPr>
              <a:t>$0.00</a:t>
            </a:r>
          </a:p>
          <a:p>
            <a:pPr marL="0" indent="0">
              <a:buNone/>
            </a:pPr>
            <a:endParaRPr lang="en-US" sz="17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chemeClr val="bg1"/>
                </a:solidFill>
              </a:rPr>
              <a:t>Loan for 38-12 Fire Engine paid off</a:t>
            </a:r>
          </a:p>
          <a:p>
            <a:pPr marL="0" indent="0">
              <a:buNone/>
            </a:pPr>
            <a:endParaRPr lang="en-US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49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 engine in front of the station">
            <a:extLst>
              <a:ext uri="{FF2B5EF4-FFF2-40B4-BE49-F238E27FC236}">
                <a16:creationId xmlns:a16="http://schemas.microsoft.com/office/drawing/2014/main" id="{946E1B18-4E2F-A9C7-BC0B-30C9012A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04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1DA41-2C0B-8721-86B0-94A8C3C6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Vehicles purchased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B310A-CB7C-C1A3-5F4F-BD522DE3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2010 Ford Ambulance from Sharon, CT FD</a:t>
            </a:r>
          </a:p>
          <a:p>
            <a:r>
              <a:rPr lang="en-US" sz="1700" dirty="0">
                <a:solidFill>
                  <a:schemeClr val="bg1"/>
                </a:solidFill>
              </a:rPr>
              <a:t>2019 Ford Brush Truck with Skid Unit</a:t>
            </a:r>
          </a:p>
          <a:p>
            <a:r>
              <a:rPr lang="en-US" sz="1700" dirty="0">
                <a:solidFill>
                  <a:schemeClr val="bg1"/>
                </a:solidFill>
              </a:rPr>
              <a:t>2022 Ford Light Rescue with Pump</a:t>
            </a:r>
          </a:p>
          <a:p>
            <a:r>
              <a:rPr lang="en-US" sz="1700" dirty="0">
                <a:solidFill>
                  <a:schemeClr val="bg1"/>
                </a:solidFill>
              </a:rPr>
              <a:t>2017 Ford Explorer Chief’s Vehicle</a:t>
            </a:r>
          </a:p>
          <a:p>
            <a:r>
              <a:rPr lang="en-US" sz="1700" dirty="0">
                <a:solidFill>
                  <a:schemeClr val="bg1"/>
                </a:solidFill>
              </a:rPr>
              <a:t>2017 Ford Explorer Rescue Captain’s Vehicle</a:t>
            </a:r>
          </a:p>
        </p:txBody>
      </p:sp>
    </p:spTree>
    <p:extLst>
      <p:ext uri="{BB962C8B-B14F-4D97-AF65-F5344CB8AC3E}">
        <p14:creationId xmlns:p14="http://schemas.microsoft.com/office/powerpoint/2010/main" val="134329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A2878-277D-46C8-3079-D535AB28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Rescue Squad	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8A6D30A-0FBA-C105-A011-69B5E6F19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7" name="Content Placeholder 6" descr="A sign with a cross on it&#10;&#10;AI-generated content may be incorrect.">
            <a:extLst>
              <a:ext uri="{FF2B5EF4-FFF2-40B4-BE49-F238E27FC236}">
                <a16:creationId xmlns:a16="http://schemas.microsoft.com/office/drawing/2014/main" id="{5A2166DB-FA18-E62A-D482-3FFC34AC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95999" y="1436622"/>
            <a:ext cx="5260976" cy="39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0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09C19-A3B7-1A3B-471A-6E196FAC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Rescue Response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44C5B6-FA5F-A9BE-3C8D-D0E1D490A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14339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577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371CC-A5A4-E139-1C8E-91CA0288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East Clinton Responses EMS &amp; Fire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4A84CE-7D9B-6C4F-CAF5-E811A507F2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458961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3404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734</Words>
  <Application>Microsoft Office PowerPoint</Application>
  <PresentationFormat>Widescreen</PresentationFormat>
  <Paragraphs>127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Wingdings</vt:lpstr>
      <vt:lpstr>Office Theme</vt:lpstr>
      <vt:lpstr>East Clinton Fire District</vt:lpstr>
      <vt:lpstr>Overview </vt:lpstr>
      <vt:lpstr>Tax Levy &amp; Reserve Funds </vt:lpstr>
      <vt:lpstr>LOSAP</vt:lpstr>
      <vt:lpstr>Indebtedness</vt:lpstr>
      <vt:lpstr>Vehicles purchased</vt:lpstr>
      <vt:lpstr>Rescue Squad </vt:lpstr>
      <vt:lpstr>Rescue Response</vt:lpstr>
      <vt:lpstr>East Clinton Responses EMS &amp; Fire</vt:lpstr>
      <vt:lpstr>Response Rate January 1, 2022 thru March 31, 2025    EMS &amp; Fire</vt:lpstr>
      <vt:lpstr>Volunteer vs. Not</vt:lpstr>
      <vt:lpstr>PowerPoint Presentation</vt:lpstr>
      <vt:lpstr>PowerPoint Presentation</vt:lpstr>
      <vt:lpstr>Facility </vt:lpstr>
      <vt:lpstr>A Changing Landscape </vt:lpstr>
      <vt:lpstr>Fire Engines</vt:lpstr>
      <vt:lpstr>Fire Engines 1940 American LaFrance  500 GPM Pump 500 Gallon Tank</vt:lpstr>
      <vt:lpstr>Fire Engines  1250 GPM Pump 1500 Gallon Tank</vt:lpstr>
      <vt:lpstr>Fire Engines</vt:lpstr>
      <vt:lpstr>Fire Engines </vt:lpstr>
      <vt:lpstr>Fire Engines   1250 GPM Pump 2500 Gallon Tank    Will Mutual Aid vehicles fit?</vt:lpstr>
      <vt:lpstr>Urban vs. Rural Water Sources</vt:lpstr>
      <vt:lpstr>ISO Rating </vt:lpstr>
      <vt:lpstr>First Line of Response</vt:lpstr>
      <vt:lpstr>Elevations</vt:lpstr>
      <vt:lpstr>Site Plan</vt:lpstr>
      <vt:lpstr>Call Demographics</vt:lpstr>
      <vt:lpstr>How to Pay For The Project and What Will it cost?</vt:lpstr>
      <vt:lpstr>Cost Perspective</vt:lpstr>
      <vt:lpstr>Cost Perspective</vt:lpstr>
      <vt:lpstr>REFERENDUM           VOTE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Forschler</dc:creator>
  <cp:lastModifiedBy>Stephen Forschler</cp:lastModifiedBy>
  <cp:revision>41</cp:revision>
  <dcterms:created xsi:type="dcterms:W3CDTF">2025-04-04T13:13:43Z</dcterms:created>
  <dcterms:modified xsi:type="dcterms:W3CDTF">2025-05-07T11:43:13Z</dcterms:modified>
</cp:coreProperties>
</file>